
<file path=[Content_Types].xml><?xml version="1.0" encoding="utf-8"?>
<Types xmlns="http://schemas.openxmlformats.org/package/2006/content-types">
  <Default Extension="png" ContentType="image/png"/>
  <Default Extension="m4a" ContentType="audio/mp4"/>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commentAuthors.xml" ContentType="application/vnd.openxmlformats-officedocument.presentationml.commentAuthors+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51206400" cy="36576000"/>
  <p:notesSz cx="6858000" cy="9144000"/>
  <p:defaultTextStyle>
    <a:defPPr>
      <a:defRPr lang="en-US"/>
    </a:defPPr>
    <a:lvl1pPr algn="l" defTabSz="5014913" rtl="0" fontAlgn="base">
      <a:spcBef>
        <a:spcPct val="0"/>
      </a:spcBef>
      <a:spcAft>
        <a:spcPct val="0"/>
      </a:spcAft>
      <a:defRPr sz="9900" kern="1200">
        <a:solidFill>
          <a:schemeClr val="tx1"/>
        </a:solidFill>
        <a:latin typeface="Arial" charset="0"/>
        <a:ea typeface="+mn-ea"/>
        <a:cs typeface="Arial" charset="0"/>
      </a:defRPr>
    </a:lvl1pPr>
    <a:lvl2pPr marL="2506663" indent="-2049463" algn="l" defTabSz="5014913" rtl="0" fontAlgn="base">
      <a:spcBef>
        <a:spcPct val="0"/>
      </a:spcBef>
      <a:spcAft>
        <a:spcPct val="0"/>
      </a:spcAft>
      <a:defRPr sz="9900" kern="1200">
        <a:solidFill>
          <a:schemeClr val="tx1"/>
        </a:solidFill>
        <a:latin typeface="Arial" charset="0"/>
        <a:ea typeface="+mn-ea"/>
        <a:cs typeface="Arial" charset="0"/>
      </a:defRPr>
    </a:lvl2pPr>
    <a:lvl3pPr marL="5014913" indent="-4100513" algn="l" defTabSz="5014913" rtl="0" fontAlgn="base">
      <a:spcBef>
        <a:spcPct val="0"/>
      </a:spcBef>
      <a:spcAft>
        <a:spcPct val="0"/>
      </a:spcAft>
      <a:defRPr sz="9900" kern="1200">
        <a:solidFill>
          <a:schemeClr val="tx1"/>
        </a:solidFill>
        <a:latin typeface="Arial" charset="0"/>
        <a:ea typeface="+mn-ea"/>
        <a:cs typeface="Arial" charset="0"/>
      </a:defRPr>
    </a:lvl3pPr>
    <a:lvl4pPr marL="7523163" indent="-6151563" algn="l" defTabSz="5014913" rtl="0" fontAlgn="base">
      <a:spcBef>
        <a:spcPct val="0"/>
      </a:spcBef>
      <a:spcAft>
        <a:spcPct val="0"/>
      </a:spcAft>
      <a:defRPr sz="9900" kern="1200">
        <a:solidFill>
          <a:schemeClr val="tx1"/>
        </a:solidFill>
        <a:latin typeface="Arial" charset="0"/>
        <a:ea typeface="+mn-ea"/>
        <a:cs typeface="Arial" charset="0"/>
      </a:defRPr>
    </a:lvl4pPr>
    <a:lvl5pPr marL="10031413" indent="-8202613" algn="l" defTabSz="5014913" rtl="0" fontAlgn="base">
      <a:spcBef>
        <a:spcPct val="0"/>
      </a:spcBef>
      <a:spcAft>
        <a:spcPct val="0"/>
      </a:spcAft>
      <a:defRPr sz="9900" kern="1200">
        <a:solidFill>
          <a:schemeClr val="tx1"/>
        </a:solidFill>
        <a:latin typeface="Arial" charset="0"/>
        <a:ea typeface="+mn-ea"/>
        <a:cs typeface="Arial" charset="0"/>
      </a:defRPr>
    </a:lvl5pPr>
    <a:lvl6pPr marL="2286000" algn="l" defTabSz="914400" rtl="0" eaLnBrk="1" latinLnBrk="0" hangingPunct="1">
      <a:defRPr sz="9900" kern="1200">
        <a:solidFill>
          <a:schemeClr val="tx1"/>
        </a:solidFill>
        <a:latin typeface="Arial" charset="0"/>
        <a:ea typeface="+mn-ea"/>
        <a:cs typeface="Arial" charset="0"/>
      </a:defRPr>
    </a:lvl6pPr>
    <a:lvl7pPr marL="2743200" algn="l" defTabSz="914400" rtl="0" eaLnBrk="1" latinLnBrk="0" hangingPunct="1">
      <a:defRPr sz="9900" kern="1200">
        <a:solidFill>
          <a:schemeClr val="tx1"/>
        </a:solidFill>
        <a:latin typeface="Arial" charset="0"/>
        <a:ea typeface="+mn-ea"/>
        <a:cs typeface="Arial" charset="0"/>
      </a:defRPr>
    </a:lvl7pPr>
    <a:lvl8pPr marL="3200400" algn="l" defTabSz="914400" rtl="0" eaLnBrk="1" latinLnBrk="0" hangingPunct="1">
      <a:defRPr sz="9900" kern="1200">
        <a:solidFill>
          <a:schemeClr val="tx1"/>
        </a:solidFill>
        <a:latin typeface="Arial" charset="0"/>
        <a:ea typeface="+mn-ea"/>
        <a:cs typeface="Arial" charset="0"/>
      </a:defRPr>
    </a:lvl8pPr>
    <a:lvl9pPr marL="3657600" algn="l" defTabSz="914400" rtl="0" eaLnBrk="1" latinLnBrk="0" hangingPunct="1">
      <a:defRPr sz="99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1520">
          <p15:clr>
            <a:srgbClr val="A4A3A4"/>
          </p15:clr>
        </p15:guide>
        <p15:guide id="2" pos="1612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U User" initials="W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421C5E"/>
    <a:srgbClr val="5122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2280F8-7236-45A0-9EF3-B9B344CEE5C7}" v="15" dt="2021-03-24T20:51:43.171"/>
    <p1510:client id="{990D6383-D6FF-4927-A548-81EE344261E7}" v="21" dt="2021-03-24T20:35:41.5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3883" autoAdjust="0"/>
  </p:normalViewPr>
  <p:slideViewPr>
    <p:cSldViewPr>
      <p:cViewPr varScale="1">
        <p:scale>
          <a:sx n="13" d="100"/>
          <a:sy n="13" d="100"/>
        </p:scale>
        <p:origin x="1112" y="64"/>
      </p:cViewPr>
      <p:guideLst>
        <p:guide orient="horz" pos="11520"/>
        <p:guide pos="1612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12" Type="http://schemas.openxmlformats.org/officeDocument/2006/relationships/customXml" Target="../customXml/item3.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11" Type="http://schemas.openxmlformats.org/officeDocument/2006/relationships/customXml" Target="../customXml/item2.xml"/><Relationship Id="rId5" Type="http://schemas.openxmlformats.org/officeDocument/2006/relationships/presProps" Target="presProps.xml"/><Relationship Id="rId10" Type="http://schemas.openxmlformats.org/officeDocument/2006/relationships/customXml" Target="../customXml/item1.xml"/><Relationship Id="rId4" Type="http://schemas.openxmlformats.org/officeDocument/2006/relationships/commentAuthors" Target="commentAuthors.xml"/><Relationship Id="rId9"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46CBED-BC32-4C0F-A2B4-7244388CDB27}" type="datetimeFigureOut">
              <a:rPr lang="en-US" smtClean="0"/>
              <a:pPr/>
              <a:t>3/25/2021</a:t>
            </a:fld>
            <a:endParaRPr lang="en-US"/>
          </a:p>
        </p:txBody>
      </p:sp>
      <p:sp>
        <p:nvSpPr>
          <p:cNvPr id="4" name="Slide Image Placeholder 3"/>
          <p:cNvSpPr>
            <a:spLocks noGrp="1" noRot="1" noChangeAspect="1"/>
          </p:cNvSpPr>
          <p:nvPr>
            <p:ph type="sldImg" idx="2"/>
          </p:nvPr>
        </p:nvSpPr>
        <p:spPr>
          <a:xfrm>
            <a:off x="1028700" y="685800"/>
            <a:ext cx="48006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7231CE-893C-42F2-A6FA-A029EECBD8C0}" type="slidenum">
              <a:rPr lang="en-US" smtClean="0"/>
              <a:pPr/>
              <a:t>‹#›</a:t>
            </a:fld>
            <a:endParaRPr lang="en-US"/>
          </a:p>
        </p:txBody>
      </p:sp>
    </p:spTree>
    <p:extLst>
      <p:ext uri="{BB962C8B-B14F-4D97-AF65-F5344CB8AC3E}">
        <p14:creationId xmlns:p14="http://schemas.microsoft.com/office/powerpoint/2010/main" val="3705198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87231CE-893C-42F2-A6FA-A029EECBD8C0}"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11362270"/>
            <a:ext cx="43525440" cy="7840133"/>
          </a:xfrm>
        </p:spPr>
        <p:txBody>
          <a:bodyPr/>
          <a:lstStyle/>
          <a:p>
            <a:r>
              <a:rPr lang="en-US"/>
              <a:t>Click to edit Master title style</a:t>
            </a:r>
          </a:p>
        </p:txBody>
      </p:sp>
      <p:sp>
        <p:nvSpPr>
          <p:cNvPr id="3" name="Subtitle 2"/>
          <p:cNvSpPr>
            <a:spLocks noGrp="1"/>
          </p:cNvSpPr>
          <p:nvPr>
            <p:ph type="subTitle" idx="1"/>
          </p:nvPr>
        </p:nvSpPr>
        <p:spPr>
          <a:xfrm>
            <a:off x="7680960" y="20726400"/>
            <a:ext cx="35844480" cy="9347200"/>
          </a:xfrm>
        </p:spPr>
        <p:txBody>
          <a:bodyPr/>
          <a:lstStyle>
            <a:lvl1pPr marL="0" indent="0" algn="ctr">
              <a:buNone/>
              <a:defRPr>
                <a:solidFill>
                  <a:schemeClr val="tx1">
                    <a:tint val="75000"/>
                  </a:schemeClr>
                </a:solidFill>
              </a:defRPr>
            </a:lvl1pPr>
            <a:lvl2pPr marL="2508062" indent="0" algn="ctr">
              <a:buNone/>
              <a:defRPr>
                <a:solidFill>
                  <a:schemeClr val="tx1">
                    <a:tint val="75000"/>
                  </a:schemeClr>
                </a:solidFill>
              </a:defRPr>
            </a:lvl2pPr>
            <a:lvl3pPr marL="5016124" indent="0" algn="ctr">
              <a:buNone/>
              <a:defRPr>
                <a:solidFill>
                  <a:schemeClr val="tx1">
                    <a:tint val="75000"/>
                  </a:schemeClr>
                </a:solidFill>
              </a:defRPr>
            </a:lvl3pPr>
            <a:lvl4pPr marL="7524186" indent="0" algn="ctr">
              <a:buNone/>
              <a:defRPr>
                <a:solidFill>
                  <a:schemeClr val="tx1">
                    <a:tint val="75000"/>
                  </a:schemeClr>
                </a:solidFill>
              </a:defRPr>
            </a:lvl4pPr>
            <a:lvl5pPr marL="10032248" indent="0" algn="ctr">
              <a:buNone/>
              <a:defRPr>
                <a:solidFill>
                  <a:schemeClr val="tx1">
                    <a:tint val="75000"/>
                  </a:schemeClr>
                </a:solidFill>
              </a:defRPr>
            </a:lvl5pPr>
            <a:lvl6pPr marL="12540310" indent="0" algn="ctr">
              <a:buNone/>
              <a:defRPr>
                <a:solidFill>
                  <a:schemeClr val="tx1">
                    <a:tint val="75000"/>
                  </a:schemeClr>
                </a:solidFill>
              </a:defRPr>
            </a:lvl6pPr>
            <a:lvl7pPr marL="15048372" indent="0" algn="ctr">
              <a:buNone/>
              <a:defRPr>
                <a:solidFill>
                  <a:schemeClr val="tx1">
                    <a:tint val="75000"/>
                  </a:schemeClr>
                </a:solidFill>
              </a:defRPr>
            </a:lvl7pPr>
            <a:lvl8pPr marL="17556434" indent="0" algn="ctr">
              <a:buNone/>
              <a:defRPr>
                <a:solidFill>
                  <a:schemeClr val="tx1">
                    <a:tint val="75000"/>
                  </a:schemeClr>
                </a:solidFill>
              </a:defRPr>
            </a:lvl8pPr>
            <a:lvl9pPr marL="200644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7C9141A-0F62-4600-8B55-DDCBD1B6669D}" type="datetimeFigureOut">
              <a:rPr lang="en-US"/>
              <a:pPr>
                <a:defRPr/>
              </a:pPr>
              <a:t>3/25/2021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FA343F0-37CB-4145-97C9-CB2EEDE3F9C5}"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5708E90-4A5A-4631-BB49-88F7DD87A537}" type="datetimeFigureOut">
              <a:rPr lang="en-US"/>
              <a:pPr>
                <a:defRPr/>
              </a:pPr>
              <a:t>3/25/2021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C8A6C7E-4CBE-412E-B3ED-E1E7637E604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124640" y="1464739"/>
            <a:ext cx="11521440" cy="312081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560320" y="1464739"/>
            <a:ext cx="33710880" cy="31208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B3496EE-F370-41C9-B269-DE7C0C4EDCF0}" type="datetimeFigureOut">
              <a:rPr lang="en-US"/>
              <a:pPr>
                <a:defRPr/>
              </a:pPr>
              <a:t>3/25/2021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FCB628A-50D3-4200-918F-8A984E0B4B94}"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0CDE9B-D67A-427A-899C-67D7089DCF92}" type="datetimeFigureOut">
              <a:rPr lang="en-US"/>
              <a:pPr>
                <a:defRPr/>
              </a:pPr>
              <a:t>3/25/2021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D279FCF-B692-42B2-80C7-6F19AC813BEA}"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3" y="23503469"/>
            <a:ext cx="43525440" cy="7264400"/>
          </a:xfrm>
        </p:spPr>
        <p:txBody>
          <a:bodyPr anchor="t"/>
          <a:lstStyle>
            <a:lvl1pPr algn="l">
              <a:defRPr sz="21900" b="1" cap="all"/>
            </a:lvl1pPr>
          </a:lstStyle>
          <a:p>
            <a:r>
              <a:rPr lang="en-US"/>
              <a:t>Click to edit Master title style</a:t>
            </a:r>
          </a:p>
        </p:txBody>
      </p:sp>
      <p:sp>
        <p:nvSpPr>
          <p:cNvPr id="3" name="Text Placeholder 2"/>
          <p:cNvSpPr>
            <a:spLocks noGrp="1"/>
          </p:cNvSpPr>
          <p:nvPr>
            <p:ph type="body" idx="1"/>
          </p:nvPr>
        </p:nvSpPr>
        <p:spPr>
          <a:xfrm>
            <a:off x="4044953" y="15502472"/>
            <a:ext cx="43525440" cy="8000997"/>
          </a:xfrm>
        </p:spPr>
        <p:txBody>
          <a:bodyPr anchor="b"/>
          <a:lstStyle>
            <a:lvl1pPr marL="0" indent="0">
              <a:buNone/>
              <a:defRPr sz="11000">
                <a:solidFill>
                  <a:schemeClr val="tx1">
                    <a:tint val="75000"/>
                  </a:schemeClr>
                </a:solidFill>
              </a:defRPr>
            </a:lvl1pPr>
            <a:lvl2pPr marL="2508062" indent="0">
              <a:buNone/>
              <a:defRPr sz="9900">
                <a:solidFill>
                  <a:schemeClr val="tx1">
                    <a:tint val="75000"/>
                  </a:schemeClr>
                </a:solidFill>
              </a:defRPr>
            </a:lvl2pPr>
            <a:lvl3pPr marL="5016124" indent="0">
              <a:buNone/>
              <a:defRPr sz="8800">
                <a:solidFill>
                  <a:schemeClr val="tx1">
                    <a:tint val="75000"/>
                  </a:schemeClr>
                </a:solidFill>
              </a:defRPr>
            </a:lvl3pPr>
            <a:lvl4pPr marL="7524186" indent="0">
              <a:buNone/>
              <a:defRPr sz="7700">
                <a:solidFill>
                  <a:schemeClr val="tx1">
                    <a:tint val="75000"/>
                  </a:schemeClr>
                </a:solidFill>
              </a:defRPr>
            </a:lvl4pPr>
            <a:lvl5pPr marL="10032248" indent="0">
              <a:buNone/>
              <a:defRPr sz="7700">
                <a:solidFill>
                  <a:schemeClr val="tx1">
                    <a:tint val="75000"/>
                  </a:schemeClr>
                </a:solidFill>
              </a:defRPr>
            </a:lvl5pPr>
            <a:lvl6pPr marL="12540310" indent="0">
              <a:buNone/>
              <a:defRPr sz="7700">
                <a:solidFill>
                  <a:schemeClr val="tx1">
                    <a:tint val="75000"/>
                  </a:schemeClr>
                </a:solidFill>
              </a:defRPr>
            </a:lvl6pPr>
            <a:lvl7pPr marL="15048372" indent="0">
              <a:buNone/>
              <a:defRPr sz="7700">
                <a:solidFill>
                  <a:schemeClr val="tx1">
                    <a:tint val="75000"/>
                  </a:schemeClr>
                </a:solidFill>
              </a:defRPr>
            </a:lvl7pPr>
            <a:lvl8pPr marL="17556434" indent="0">
              <a:buNone/>
              <a:defRPr sz="7700">
                <a:solidFill>
                  <a:schemeClr val="tx1">
                    <a:tint val="75000"/>
                  </a:schemeClr>
                </a:solidFill>
              </a:defRPr>
            </a:lvl8pPr>
            <a:lvl9pPr marL="20064496" indent="0">
              <a:buNone/>
              <a:defRPr sz="7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CCEE3D7-255B-4790-A497-42B179CA898B}" type="datetimeFigureOut">
              <a:rPr lang="en-US"/>
              <a:pPr>
                <a:defRPr/>
              </a:pPr>
              <a:t>3/25/2021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A17B4C8-5CD9-458E-8863-028CA72F9FC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60320" y="8534403"/>
            <a:ext cx="22616160" cy="24138469"/>
          </a:xfrm>
        </p:spPr>
        <p:txBody>
          <a:bodyPr/>
          <a:lstStyle>
            <a:lvl1pPr>
              <a:defRPr sz="15400"/>
            </a:lvl1pPr>
            <a:lvl2pPr>
              <a:defRPr sz="13200"/>
            </a:lvl2pPr>
            <a:lvl3pPr>
              <a:defRPr sz="11000"/>
            </a:lvl3pPr>
            <a:lvl4pPr>
              <a:defRPr sz="9900"/>
            </a:lvl4pPr>
            <a:lvl5pPr>
              <a:defRPr sz="9900"/>
            </a:lvl5pPr>
            <a:lvl6pPr>
              <a:defRPr sz="9900"/>
            </a:lvl6pPr>
            <a:lvl7pPr>
              <a:defRPr sz="9900"/>
            </a:lvl7pPr>
            <a:lvl8pPr>
              <a:defRPr sz="9900"/>
            </a:lvl8pPr>
            <a:lvl9pPr>
              <a:defRPr sz="9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6029920" y="8534403"/>
            <a:ext cx="22616160" cy="24138469"/>
          </a:xfrm>
        </p:spPr>
        <p:txBody>
          <a:bodyPr/>
          <a:lstStyle>
            <a:lvl1pPr>
              <a:defRPr sz="15400"/>
            </a:lvl1pPr>
            <a:lvl2pPr>
              <a:defRPr sz="13200"/>
            </a:lvl2pPr>
            <a:lvl3pPr>
              <a:defRPr sz="11000"/>
            </a:lvl3pPr>
            <a:lvl4pPr>
              <a:defRPr sz="9900"/>
            </a:lvl4pPr>
            <a:lvl5pPr>
              <a:defRPr sz="9900"/>
            </a:lvl5pPr>
            <a:lvl6pPr>
              <a:defRPr sz="9900"/>
            </a:lvl6pPr>
            <a:lvl7pPr>
              <a:defRPr sz="9900"/>
            </a:lvl7pPr>
            <a:lvl8pPr>
              <a:defRPr sz="9900"/>
            </a:lvl8pPr>
            <a:lvl9pPr>
              <a:defRPr sz="9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26AC2A6A-4E45-438E-8D79-DD3E718C7987}" type="datetimeFigureOut">
              <a:rPr lang="en-US"/>
              <a:pPr>
                <a:defRPr/>
              </a:pPr>
              <a:t>3/25/2021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9879427-20B7-4125-A10C-3086A93E5BD6}"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560320" y="8187269"/>
            <a:ext cx="22625053" cy="3412064"/>
          </a:xfrm>
        </p:spPr>
        <p:txBody>
          <a:bodyPr anchor="b"/>
          <a:lstStyle>
            <a:lvl1pPr marL="0" indent="0">
              <a:buNone/>
              <a:defRPr sz="13200" b="1"/>
            </a:lvl1pPr>
            <a:lvl2pPr marL="2508062" indent="0">
              <a:buNone/>
              <a:defRPr sz="11000" b="1"/>
            </a:lvl2pPr>
            <a:lvl3pPr marL="5016124" indent="0">
              <a:buNone/>
              <a:defRPr sz="9900" b="1"/>
            </a:lvl3pPr>
            <a:lvl4pPr marL="7524186" indent="0">
              <a:buNone/>
              <a:defRPr sz="8800" b="1"/>
            </a:lvl4pPr>
            <a:lvl5pPr marL="10032248" indent="0">
              <a:buNone/>
              <a:defRPr sz="8800" b="1"/>
            </a:lvl5pPr>
            <a:lvl6pPr marL="12540310" indent="0">
              <a:buNone/>
              <a:defRPr sz="8800" b="1"/>
            </a:lvl6pPr>
            <a:lvl7pPr marL="15048372" indent="0">
              <a:buNone/>
              <a:defRPr sz="8800" b="1"/>
            </a:lvl7pPr>
            <a:lvl8pPr marL="17556434" indent="0">
              <a:buNone/>
              <a:defRPr sz="8800" b="1"/>
            </a:lvl8pPr>
            <a:lvl9pPr marL="20064496" indent="0">
              <a:buNone/>
              <a:defRPr sz="8800" b="1"/>
            </a:lvl9pPr>
          </a:lstStyle>
          <a:p>
            <a:pPr lvl="0"/>
            <a:r>
              <a:rPr lang="en-US"/>
              <a:t>Click to edit Master text styles</a:t>
            </a:r>
          </a:p>
        </p:txBody>
      </p:sp>
      <p:sp>
        <p:nvSpPr>
          <p:cNvPr id="4" name="Content Placeholder 3"/>
          <p:cNvSpPr>
            <a:spLocks noGrp="1"/>
          </p:cNvSpPr>
          <p:nvPr>
            <p:ph sz="half" idx="2"/>
          </p:nvPr>
        </p:nvSpPr>
        <p:spPr>
          <a:xfrm>
            <a:off x="2560320" y="11599333"/>
            <a:ext cx="22625053" cy="21073536"/>
          </a:xfrm>
        </p:spPr>
        <p:txBody>
          <a:bodyPr/>
          <a:lstStyle>
            <a:lvl1pPr>
              <a:defRPr sz="13200"/>
            </a:lvl1pPr>
            <a:lvl2pPr>
              <a:defRPr sz="11000"/>
            </a:lvl2pPr>
            <a:lvl3pPr>
              <a:defRPr sz="990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6012143" y="8187269"/>
            <a:ext cx="22633940" cy="3412064"/>
          </a:xfrm>
        </p:spPr>
        <p:txBody>
          <a:bodyPr anchor="b"/>
          <a:lstStyle>
            <a:lvl1pPr marL="0" indent="0">
              <a:buNone/>
              <a:defRPr sz="13200" b="1"/>
            </a:lvl1pPr>
            <a:lvl2pPr marL="2508062" indent="0">
              <a:buNone/>
              <a:defRPr sz="11000" b="1"/>
            </a:lvl2pPr>
            <a:lvl3pPr marL="5016124" indent="0">
              <a:buNone/>
              <a:defRPr sz="9900" b="1"/>
            </a:lvl3pPr>
            <a:lvl4pPr marL="7524186" indent="0">
              <a:buNone/>
              <a:defRPr sz="8800" b="1"/>
            </a:lvl4pPr>
            <a:lvl5pPr marL="10032248" indent="0">
              <a:buNone/>
              <a:defRPr sz="8800" b="1"/>
            </a:lvl5pPr>
            <a:lvl6pPr marL="12540310" indent="0">
              <a:buNone/>
              <a:defRPr sz="8800" b="1"/>
            </a:lvl6pPr>
            <a:lvl7pPr marL="15048372" indent="0">
              <a:buNone/>
              <a:defRPr sz="8800" b="1"/>
            </a:lvl7pPr>
            <a:lvl8pPr marL="17556434" indent="0">
              <a:buNone/>
              <a:defRPr sz="8800" b="1"/>
            </a:lvl8pPr>
            <a:lvl9pPr marL="20064496" indent="0">
              <a:buNone/>
              <a:defRPr sz="8800" b="1"/>
            </a:lvl9pPr>
          </a:lstStyle>
          <a:p>
            <a:pPr lvl="0"/>
            <a:r>
              <a:rPr lang="en-US"/>
              <a:t>Click to edit Master text styles</a:t>
            </a:r>
          </a:p>
        </p:txBody>
      </p:sp>
      <p:sp>
        <p:nvSpPr>
          <p:cNvPr id="6" name="Content Placeholder 5"/>
          <p:cNvSpPr>
            <a:spLocks noGrp="1"/>
          </p:cNvSpPr>
          <p:nvPr>
            <p:ph sz="quarter" idx="4"/>
          </p:nvPr>
        </p:nvSpPr>
        <p:spPr>
          <a:xfrm>
            <a:off x="26012143" y="11599333"/>
            <a:ext cx="22633940" cy="21073536"/>
          </a:xfrm>
        </p:spPr>
        <p:txBody>
          <a:bodyPr/>
          <a:lstStyle>
            <a:lvl1pPr>
              <a:defRPr sz="13200"/>
            </a:lvl1pPr>
            <a:lvl2pPr>
              <a:defRPr sz="11000"/>
            </a:lvl2pPr>
            <a:lvl3pPr>
              <a:defRPr sz="990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97750EF-CA99-45BA-AF29-E87297C5349A}" type="datetimeFigureOut">
              <a:rPr lang="en-US"/>
              <a:pPr>
                <a:defRPr/>
              </a:pPr>
              <a:t>3/25/2021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636FD4E-CFC4-41C0-B229-B98ED8C407F2}"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01A4AC63-91C1-4CC4-8D4F-8600C803A7C5}" type="datetimeFigureOut">
              <a:rPr lang="en-US"/>
              <a:pPr>
                <a:defRPr/>
              </a:pPr>
              <a:t>3/25/2021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5FF946A-039E-4923-9E04-F365BEAFF517}"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976296E-6CE0-4FB3-91B0-FE7DB6048B63}" type="datetimeFigureOut">
              <a:rPr lang="en-US"/>
              <a:pPr>
                <a:defRPr/>
              </a:pPr>
              <a:t>3/25/2021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03CCD9B8-055C-4A93-9036-C09075AFC07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3" y="1456267"/>
            <a:ext cx="16846553" cy="6197600"/>
          </a:xfrm>
        </p:spPr>
        <p:txBody>
          <a:bodyPr anchor="b"/>
          <a:lstStyle>
            <a:lvl1pPr algn="l">
              <a:defRPr sz="11000" b="1"/>
            </a:lvl1pPr>
          </a:lstStyle>
          <a:p>
            <a:r>
              <a:rPr lang="en-US"/>
              <a:t>Click to edit Master title style</a:t>
            </a:r>
          </a:p>
        </p:txBody>
      </p:sp>
      <p:sp>
        <p:nvSpPr>
          <p:cNvPr id="3" name="Content Placeholder 2"/>
          <p:cNvSpPr>
            <a:spLocks noGrp="1"/>
          </p:cNvSpPr>
          <p:nvPr>
            <p:ph idx="1"/>
          </p:nvPr>
        </p:nvSpPr>
        <p:spPr>
          <a:xfrm>
            <a:off x="20020280" y="1456269"/>
            <a:ext cx="28625800" cy="31216603"/>
          </a:xfrm>
        </p:spPr>
        <p:txBody>
          <a:bodyPr/>
          <a:lstStyle>
            <a:lvl1pPr>
              <a:defRPr sz="17600"/>
            </a:lvl1pPr>
            <a:lvl2pPr>
              <a:defRPr sz="15400"/>
            </a:lvl2pPr>
            <a:lvl3pPr>
              <a:defRPr sz="13200"/>
            </a:lvl3pPr>
            <a:lvl4pPr>
              <a:defRPr sz="11000"/>
            </a:lvl4pPr>
            <a:lvl5pPr>
              <a:defRPr sz="11000"/>
            </a:lvl5pPr>
            <a:lvl6pPr>
              <a:defRPr sz="11000"/>
            </a:lvl6pPr>
            <a:lvl7pPr>
              <a:defRPr sz="11000"/>
            </a:lvl7pPr>
            <a:lvl8pPr>
              <a:defRPr sz="11000"/>
            </a:lvl8pPr>
            <a:lvl9pPr>
              <a:defRPr sz="1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3" y="7653869"/>
            <a:ext cx="16846553" cy="25019003"/>
          </a:xfrm>
        </p:spPr>
        <p:txBody>
          <a:bodyPr/>
          <a:lstStyle>
            <a:lvl1pPr marL="0" indent="0">
              <a:buNone/>
              <a:defRPr sz="7700"/>
            </a:lvl1pPr>
            <a:lvl2pPr marL="2508062" indent="0">
              <a:buNone/>
              <a:defRPr sz="6600"/>
            </a:lvl2pPr>
            <a:lvl3pPr marL="5016124" indent="0">
              <a:buNone/>
              <a:defRPr sz="5500"/>
            </a:lvl3pPr>
            <a:lvl4pPr marL="7524186" indent="0">
              <a:buNone/>
              <a:defRPr sz="4900"/>
            </a:lvl4pPr>
            <a:lvl5pPr marL="10032248" indent="0">
              <a:buNone/>
              <a:defRPr sz="4900"/>
            </a:lvl5pPr>
            <a:lvl6pPr marL="12540310" indent="0">
              <a:buNone/>
              <a:defRPr sz="4900"/>
            </a:lvl6pPr>
            <a:lvl7pPr marL="15048372" indent="0">
              <a:buNone/>
              <a:defRPr sz="4900"/>
            </a:lvl7pPr>
            <a:lvl8pPr marL="17556434" indent="0">
              <a:buNone/>
              <a:defRPr sz="4900"/>
            </a:lvl8pPr>
            <a:lvl9pPr marL="20064496" indent="0">
              <a:buNone/>
              <a:defRPr sz="4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9C1041A-2083-4454-8E1F-0D6FF7477909}" type="datetimeFigureOut">
              <a:rPr lang="en-US"/>
              <a:pPr>
                <a:defRPr/>
              </a:pPr>
              <a:t>3/25/2021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4565250-F253-47B7-B8AF-DBA3AEF8E57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813" y="25603200"/>
            <a:ext cx="30723840" cy="3022603"/>
          </a:xfrm>
        </p:spPr>
        <p:txBody>
          <a:bodyPr anchor="b"/>
          <a:lstStyle>
            <a:lvl1pPr algn="l">
              <a:defRPr sz="11000" b="1"/>
            </a:lvl1pPr>
          </a:lstStyle>
          <a:p>
            <a:r>
              <a:rPr lang="en-US"/>
              <a:t>Click to edit Master title style</a:t>
            </a:r>
          </a:p>
        </p:txBody>
      </p:sp>
      <p:sp>
        <p:nvSpPr>
          <p:cNvPr id="3" name="Picture Placeholder 2"/>
          <p:cNvSpPr>
            <a:spLocks noGrp="1"/>
          </p:cNvSpPr>
          <p:nvPr>
            <p:ph type="pic" idx="1"/>
          </p:nvPr>
        </p:nvSpPr>
        <p:spPr>
          <a:xfrm>
            <a:off x="10036813" y="3268133"/>
            <a:ext cx="30723840" cy="21945600"/>
          </a:xfrm>
        </p:spPr>
        <p:txBody>
          <a:bodyPr rtlCol="0">
            <a:normAutofit/>
          </a:bodyPr>
          <a:lstStyle>
            <a:lvl1pPr marL="0" indent="0">
              <a:buNone/>
              <a:defRPr sz="17600"/>
            </a:lvl1pPr>
            <a:lvl2pPr marL="2508062" indent="0">
              <a:buNone/>
              <a:defRPr sz="15400"/>
            </a:lvl2pPr>
            <a:lvl3pPr marL="5016124" indent="0">
              <a:buNone/>
              <a:defRPr sz="13200"/>
            </a:lvl3pPr>
            <a:lvl4pPr marL="7524186" indent="0">
              <a:buNone/>
              <a:defRPr sz="11000"/>
            </a:lvl4pPr>
            <a:lvl5pPr marL="10032248" indent="0">
              <a:buNone/>
              <a:defRPr sz="11000"/>
            </a:lvl5pPr>
            <a:lvl6pPr marL="12540310" indent="0">
              <a:buNone/>
              <a:defRPr sz="11000"/>
            </a:lvl6pPr>
            <a:lvl7pPr marL="15048372" indent="0">
              <a:buNone/>
              <a:defRPr sz="11000"/>
            </a:lvl7pPr>
            <a:lvl8pPr marL="17556434" indent="0">
              <a:buNone/>
              <a:defRPr sz="11000"/>
            </a:lvl8pPr>
            <a:lvl9pPr marL="20064496" indent="0">
              <a:buNone/>
              <a:defRPr sz="11000"/>
            </a:lvl9pPr>
          </a:lstStyle>
          <a:p>
            <a:pPr lvl="0"/>
            <a:endParaRPr lang="en-US" noProof="0"/>
          </a:p>
        </p:txBody>
      </p:sp>
      <p:sp>
        <p:nvSpPr>
          <p:cNvPr id="4" name="Text Placeholder 3"/>
          <p:cNvSpPr>
            <a:spLocks noGrp="1"/>
          </p:cNvSpPr>
          <p:nvPr>
            <p:ph type="body" sz="half" idx="2"/>
          </p:nvPr>
        </p:nvSpPr>
        <p:spPr>
          <a:xfrm>
            <a:off x="10036813" y="28625803"/>
            <a:ext cx="30723840" cy="4292597"/>
          </a:xfrm>
        </p:spPr>
        <p:txBody>
          <a:bodyPr/>
          <a:lstStyle>
            <a:lvl1pPr marL="0" indent="0">
              <a:buNone/>
              <a:defRPr sz="7700"/>
            </a:lvl1pPr>
            <a:lvl2pPr marL="2508062" indent="0">
              <a:buNone/>
              <a:defRPr sz="6600"/>
            </a:lvl2pPr>
            <a:lvl3pPr marL="5016124" indent="0">
              <a:buNone/>
              <a:defRPr sz="5500"/>
            </a:lvl3pPr>
            <a:lvl4pPr marL="7524186" indent="0">
              <a:buNone/>
              <a:defRPr sz="4900"/>
            </a:lvl4pPr>
            <a:lvl5pPr marL="10032248" indent="0">
              <a:buNone/>
              <a:defRPr sz="4900"/>
            </a:lvl5pPr>
            <a:lvl6pPr marL="12540310" indent="0">
              <a:buNone/>
              <a:defRPr sz="4900"/>
            </a:lvl6pPr>
            <a:lvl7pPr marL="15048372" indent="0">
              <a:buNone/>
              <a:defRPr sz="4900"/>
            </a:lvl7pPr>
            <a:lvl8pPr marL="17556434" indent="0">
              <a:buNone/>
              <a:defRPr sz="4900"/>
            </a:lvl8pPr>
            <a:lvl9pPr marL="20064496" indent="0">
              <a:buNone/>
              <a:defRPr sz="4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C1FD1A4-71B5-4964-8B56-D08EFADF0122}" type="datetimeFigureOut">
              <a:rPr lang="en-US"/>
              <a:pPr>
                <a:defRPr/>
              </a:pPr>
              <a:t>3/25/2021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6A83936-514E-44BD-83BB-97787D9F668E}"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2560638" y="1465263"/>
            <a:ext cx="46085125" cy="6096000"/>
          </a:xfrm>
          <a:prstGeom prst="rect">
            <a:avLst/>
          </a:prstGeom>
          <a:noFill/>
          <a:ln w="9525">
            <a:noFill/>
            <a:miter lim="800000"/>
            <a:headEnd/>
            <a:tailEnd/>
          </a:ln>
        </p:spPr>
        <p:txBody>
          <a:bodyPr vert="horz" wrap="square" lIns="501612" tIns="250806" rIns="501612" bIns="250806"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2560638" y="8534400"/>
            <a:ext cx="46085125" cy="24137938"/>
          </a:xfrm>
          <a:prstGeom prst="rect">
            <a:avLst/>
          </a:prstGeom>
          <a:noFill/>
          <a:ln w="9525">
            <a:noFill/>
            <a:miter lim="800000"/>
            <a:headEnd/>
            <a:tailEnd/>
          </a:ln>
        </p:spPr>
        <p:txBody>
          <a:bodyPr vert="horz" wrap="square" lIns="501612" tIns="250806" rIns="501612" bIns="25080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560638" y="33901063"/>
            <a:ext cx="11947525" cy="1946275"/>
          </a:xfrm>
          <a:prstGeom prst="rect">
            <a:avLst/>
          </a:prstGeom>
        </p:spPr>
        <p:txBody>
          <a:bodyPr vert="horz" lIns="501612" tIns="250806" rIns="501612" bIns="250806" rtlCol="0" anchor="ctr"/>
          <a:lstStyle>
            <a:lvl1pPr algn="l" defTabSz="5016124" fontAlgn="auto">
              <a:spcBef>
                <a:spcPts val="0"/>
              </a:spcBef>
              <a:spcAft>
                <a:spcPts val="0"/>
              </a:spcAft>
              <a:defRPr sz="6600" smtClean="0">
                <a:solidFill>
                  <a:schemeClr val="tx1">
                    <a:tint val="75000"/>
                  </a:schemeClr>
                </a:solidFill>
                <a:latin typeface="+mn-lt"/>
                <a:cs typeface="+mn-cs"/>
              </a:defRPr>
            </a:lvl1pPr>
          </a:lstStyle>
          <a:p>
            <a:pPr>
              <a:defRPr/>
            </a:pPr>
            <a:fld id="{03C4036B-D304-4612-ABDD-3D8054066362}" type="datetimeFigureOut">
              <a:rPr lang="en-US"/>
              <a:pPr>
                <a:defRPr/>
              </a:pPr>
              <a:t>3/25/2021</a:t>
            </a:fld>
            <a:endParaRPr lang="en-US"/>
          </a:p>
        </p:txBody>
      </p:sp>
      <p:sp>
        <p:nvSpPr>
          <p:cNvPr id="5" name="Footer Placeholder 4"/>
          <p:cNvSpPr>
            <a:spLocks noGrp="1"/>
          </p:cNvSpPr>
          <p:nvPr>
            <p:ph type="ftr" sz="quarter" idx="3"/>
          </p:nvPr>
        </p:nvSpPr>
        <p:spPr>
          <a:xfrm>
            <a:off x="17495838" y="33901063"/>
            <a:ext cx="16214725" cy="1946275"/>
          </a:xfrm>
          <a:prstGeom prst="rect">
            <a:avLst/>
          </a:prstGeom>
        </p:spPr>
        <p:txBody>
          <a:bodyPr vert="horz" lIns="501612" tIns="250806" rIns="501612" bIns="250806" rtlCol="0" anchor="ctr"/>
          <a:lstStyle>
            <a:lvl1pPr algn="ctr" defTabSz="5016124" fontAlgn="auto">
              <a:spcBef>
                <a:spcPts val="0"/>
              </a:spcBef>
              <a:spcAft>
                <a:spcPts val="0"/>
              </a:spcAft>
              <a:defRPr sz="66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36698238" y="33901063"/>
            <a:ext cx="11947525" cy="1946275"/>
          </a:xfrm>
          <a:prstGeom prst="rect">
            <a:avLst/>
          </a:prstGeom>
        </p:spPr>
        <p:txBody>
          <a:bodyPr vert="horz" lIns="501612" tIns="250806" rIns="501612" bIns="250806" rtlCol="0" anchor="ctr"/>
          <a:lstStyle>
            <a:lvl1pPr algn="r" defTabSz="5016124" fontAlgn="auto">
              <a:spcBef>
                <a:spcPts val="0"/>
              </a:spcBef>
              <a:spcAft>
                <a:spcPts val="0"/>
              </a:spcAft>
              <a:defRPr sz="6600" smtClean="0">
                <a:solidFill>
                  <a:schemeClr val="tx1">
                    <a:tint val="75000"/>
                  </a:schemeClr>
                </a:solidFill>
                <a:latin typeface="+mn-lt"/>
                <a:cs typeface="+mn-cs"/>
              </a:defRPr>
            </a:lvl1pPr>
          </a:lstStyle>
          <a:p>
            <a:pPr>
              <a:defRPr/>
            </a:pPr>
            <a:fld id="{D7022FA0-39EA-4A1B-9C5E-829C3628E13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014913" rtl="0" fontAlgn="base">
        <a:spcBef>
          <a:spcPct val="0"/>
        </a:spcBef>
        <a:spcAft>
          <a:spcPct val="0"/>
        </a:spcAft>
        <a:defRPr sz="24100" kern="1200">
          <a:solidFill>
            <a:schemeClr val="tx1"/>
          </a:solidFill>
          <a:latin typeface="+mj-lt"/>
          <a:ea typeface="+mj-ea"/>
          <a:cs typeface="+mj-cs"/>
        </a:defRPr>
      </a:lvl1pPr>
      <a:lvl2pPr algn="ctr" defTabSz="5014913" rtl="0" fontAlgn="base">
        <a:spcBef>
          <a:spcPct val="0"/>
        </a:spcBef>
        <a:spcAft>
          <a:spcPct val="0"/>
        </a:spcAft>
        <a:defRPr sz="24100">
          <a:solidFill>
            <a:schemeClr val="tx1"/>
          </a:solidFill>
          <a:latin typeface="Calibri" pitchFamily="34" charset="0"/>
        </a:defRPr>
      </a:lvl2pPr>
      <a:lvl3pPr algn="ctr" defTabSz="5014913" rtl="0" fontAlgn="base">
        <a:spcBef>
          <a:spcPct val="0"/>
        </a:spcBef>
        <a:spcAft>
          <a:spcPct val="0"/>
        </a:spcAft>
        <a:defRPr sz="24100">
          <a:solidFill>
            <a:schemeClr val="tx1"/>
          </a:solidFill>
          <a:latin typeface="Calibri" pitchFamily="34" charset="0"/>
        </a:defRPr>
      </a:lvl3pPr>
      <a:lvl4pPr algn="ctr" defTabSz="5014913" rtl="0" fontAlgn="base">
        <a:spcBef>
          <a:spcPct val="0"/>
        </a:spcBef>
        <a:spcAft>
          <a:spcPct val="0"/>
        </a:spcAft>
        <a:defRPr sz="24100">
          <a:solidFill>
            <a:schemeClr val="tx1"/>
          </a:solidFill>
          <a:latin typeface="Calibri" pitchFamily="34" charset="0"/>
        </a:defRPr>
      </a:lvl4pPr>
      <a:lvl5pPr algn="ctr" defTabSz="5014913" rtl="0" fontAlgn="base">
        <a:spcBef>
          <a:spcPct val="0"/>
        </a:spcBef>
        <a:spcAft>
          <a:spcPct val="0"/>
        </a:spcAft>
        <a:defRPr sz="24100">
          <a:solidFill>
            <a:schemeClr val="tx1"/>
          </a:solidFill>
          <a:latin typeface="Calibri" pitchFamily="34" charset="0"/>
        </a:defRPr>
      </a:lvl5pPr>
      <a:lvl6pPr marL="457200" algn="ctr" defTabSz="5014913" rtl="0" fontAlgn="base">
        <a:spcBef>
          <a:spcPct val="0"/>
        </a:spcBef>
        <a:spcAft>
          <a:spcPct val="0"/>
        </a:spcAft>
        <a:defRPr sz="24100">
          <a:solidFill>
            <a:schemeClr val="tx1"/>
          </a:solidFill>
          <a:latin typeface="Calibri" pitchFamily="34" charset="0"/>
        </a:defRPr>
      </a:lvl6pPr>
      <a:lvl7pPr marL="914400" algn="ctr" defTabSz="5014913" rtl="0" fontAlgn="base">
        <a:spcBef>
          <a:spcPct val="0"/>
        </a:spcBef>
        <a:spcAft>
          <a:spcPct val="0"/>
        </a:spcAft>
        <a:defRPr sz="24100">
          <a:solidFill>
            <a:schemeClr val="tx1"/>
          </a:solidFill>
          <a:latin typeface="Calibri" pitchFamily="34" charset="0"/>
        </a:defRPr>
      </a:lvl7pPr>
      <a:lvl8pPr marL="1371600" algn="ctr" defTabSz="5014913" rtl="0" fontAlgn="base">
        <a:spcBef>
          <a:spcPct val="0"/>
        </a:spcBef>
        <a:spcAft>
          <a:spcPct val="0"/>
        </a:spcAft>
        <a:defRPr sz="24100">
          <a:solidFill>
            <a:schemeClr val="tx1"/>
          </a:solidFill>
          <a:latin typeface="Calibri" pitchFamily="34" charset="0"/>
        </a:defRPr>
      </a:lvl8pPr>
      <a:lvl9pPr marL="1828800" algn="ctr" defTabSz="5014913" rtl="0" fontAlgn="base">
        <a:spcBef>
          <a:spcPct val="0"/>
        </a:spcBef>
        <a:spcAft>
          <a:spcPct val="0"/>
        </a:spcAft>
        <a:defRPr sz="24100">
          <a:solidFill>
            <a:schemeClr val="tx1"/>
          </a:solidFill>
          <a:latin typeface="Calibri" pitchFamily="34" charset="0"/>
        </a:defRPr>
      </a:lvl9pPr>
    </p:titleStyle>
    <p:bodyStyle>
      <a:lvl1pPr marL="1879600" indent="-1879600" algn="l" defTabSz="5014913" rtl="0" fontAlgn="base">
        <a:spcBef>
          <a:spcPct val="20000"/>
        </a:spcBef>
        <a:spcAft>
          <a:spcPct val="0"/>
        </a:spcAft>
        <a:buFont typeface="Arial" charset="0"/>
        <a:buChar char="•"/>
        <a:defRPr sz="17600" kern="1200">
          <a:solidFill>
            <a:schemeClr val="tx1"/>
          </a:solidFill>
          <a:latin typeface="+mn-lt"/>
          <a:ea typeface="+mn-ea"/>
          <a:cs typeface="+mn-cs"/>
        </a:defRPr>
      </a:lvl1pPr>
      <a:lvl2pPr marL="4075113" indent="-1566863" algn="l" defTabSz="5014913" rtl="0" fontAlgn="base">
        <a:spcBef>
          <a:spcPct val="20000"/>
        </a:spcBef>
        <a:spcAft>
          <a:spcPct val="0"/>
        </a:spcAft>
        <a:buFont typeface="Arial" charset="0"/>
        <a:buChar char="–"/>
        <a:defRPr sz="15400" kern="1200">
          <a:solidFill>
            <a:schemeClr val="tx1"/>
          </a:solidFill>
          <a:latin typeface="+mn-lt"/>
          <a:ea typeface="+mn-ea"/>
          <a:cs typeface="+mn-cs"/>
        </a:defRPr>
      </a:lvl2pPr>
      <a:lvl3pPr marL="6269038" indent="-1252538" algn="l" defTabSz="5014913" rtl="0" fontAlgn="base">
        <a:spcBef>
          <a:spcPct val="20000"/>
        </a:spcBef>
        <a:spcAft>
          <a:spcPct val="0"/>
        </a:spcAft>
        <a:buFont typeface="Arial" charset="0"/>
        <a:buChar char="•"/>
        <a:defRPr sz="13200" kern="1200">
          <a:solidFill>
            <a:schemeClr val="tx1"/>
          </a:solidFill>
          <a:latin typeface="+mn-lt"/>
          <a:ea typeface="+mn-ea"/>
          <a:cs typeface="+mn-cs"/>
        </a:defRPr>
      </a:lvl3pPr>
      <a:lvl4pPr marL="8777288" indent="-1252538" algn="l" defTabSz="5014913" rtl="0" fontAlgn="base">
        <a:spcBef>
          <a:spcPct val="20000"/>
        </a:spcBef>
        <a:spcAft>
          <a:spcPct val="0"/>
        </a:spcAft>
        <a:buFont typeface="Arial" charset="0"/>
        <a:buChar char="–"/>
        <a:defRPr sz="11000" kern="1200">
          <a:solidFill>
            <a:schemeClr val="tx1"/>
          </a:solidFill>
          <a:latin typeface="+mn-lt"/>
          <a:ea typeface="+mn-ea"/>
          <a:cs typeface="+mn-cs"/>
        </a:defRPr>
      </a:lvl4pPr>
      <a:lvl5pPr marL="11285538" indent="-1252538" algn="l" defTabSz="5014913" rtl="0" fontAlgn="base">
        <a:spcBef>
          <a:spcPct val="20000"/>
        </a:spcBef>
        <a:spcAft>
          <a:spcPct val="0"/>
        </a:spcAft>
        <a:buFont typeface="Arial" charset="0"/>
        <a:buChar char="»"/>
        <a:defRPr sz="11000" kern="1200">
          <a:solidFill>
            <a:schemeClr val="tx1"/>
          </a:solidFill>
          <a:latin typeface="+mn-lt"/>
          <a:ea typeface="+mn-ea"/>
          <a:cs typeface="+mn-cs"/>
        </a:defRPr>
      </a:lvl5pPr>
      <a:lvl6pPr marL="13794341" indent="-1254031" algn="l" defTabSz="5016124"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302403" indent="-1254031" algn="l" defTabSz="5016124"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10465" indent="-1254031" algn="l" defTabSz="5016124"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8527" indent="-1254031" algn="l" defTabSz="5016124"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6124" rtl="0" eaLnBrk="1" latinLnBrk="0" hangingPunct="1">
        <a:defRPr sz="9900" kern="1200">
          <a:solidFill>
            <a:schemeClr val="tx1"/>
          </a:solidFill>
          <a:latin typeface="+mn-lt"/>
          <a:ea typeface="+mn-ea"/>
          <a:cs typeface="+mn-cs"/>
        </a:defRPr>
      </a:lvl1pPr>
      <a:lvl2pPr marL="2508062" algn="l" defTabSz="5016124" rtl="0" eaLnBrk="1" latinLnBrk="0" hangingPunct="1">
        <a:defRPr sz="9900" kern="1200">
          <a:solidFill>
            <a:schemeClr val="tx1"/>
          </a:solidFill>
          <a:latin typeface="+mn-lt"/>
          <a:ea typeface="+mn-ea"/>
          <a:cs typeface="+mn-cs"/>
        </a:defRPr>
      </a:lvl2pPr>
      <a:lvl3pPr marL="5016124" algn="l" defTabSz="5016124" rtl="0" eaLnBrk="1" latinLnBrk="0" hangingPunct="1">
        <a:defRPr sz="9900" kern="1200">
          <a:solidFill>
            <a:schemeClr val="tx1"/>
          </a:solidFill>
          <a:latin typeface="+mn-lt"/>
          <a:ea typeface="+mn-ea"/>
          <a:cs typeface="+mn-cs"/>
        </a:defRPr>
      </a:lvl3pPr>
      <a:lvl4pPr marL="7524186" algn="l" defTabSz="5016124" rtl="0" eaLnBrk="1" latinLnBrk="0" hangingPunct="1">
        <a:defRPr sz="9900" kern="1200">
          <a:solidFill>
            <a:schemeClr val="tx1"/>
          </a:solidFill>
          <a:latin typeface="+mn-lt"/>
          <a:ea typeface="+mn-ea"/>
          <a:cs typeface="+mn-cs"/>
        </a:defRPr>
      </a:lvl4pPr>
      <a:lvl5pPr marL="10032248" algn="l" defTabSz="5016124" rtl="0" eaLnBrk="1" latinLnBrk="0" hangingPunct="1">
        <a:defRPr sz="9900" kern="1200">
          <a:solidFill>
            <a:schemeClr val="tx1"/>
          </a:solidFill>
          <a:latin typeface="+mn-lt"/>
          <a:ea typeface="+mn-ea"/>
          <a:cs typeface="+mn-cs"/>
        </a:defRPr>
      </a:lvl5pPr>
      <a:lvl6pPr marL="12540310" algn="l" defTabSz="5016124" rtl="0" eaLnBrk="1" latinLnBrk="0" hangingPunct="1">
        <a:defRPr sz="9900" kern="1200">
          <a:solidFill>
            <a:schemeClr val="tx1"/>
          </a:solidFill>
          <a:latin typeface="+mn-lt"/>
          <a:ea typeface="+mn-ea"/>
          <a:cs typeface="+mn-cs"/>
        </a:defRPr>
      </a:lvl6pPr>
      <a:lvl7pPr marL="15048372" algn="l" defTabSz="5016124" rtl="0" eaLnBrk="1" latinLnBrk="0" hangingPunct="1">
        <a:defRPr sz="9900" kern="1200">
          <a:solidFill>
            <a:schemeClr val="tx1"/>
          </a:solidFill>
          <a:latin typeface="+mn-lt"/>
          <a:ea typeface="+mn-ea"/>
          <a:cs typeface="+mn-cs"/>
        </a:defRPr>
      </a:lvl7pPr>
      <a:lvl8pPr marL="17556434" algn="l" defTabSz="5016124" rtl="0" eaLnBrk="1" latinLnBrk="0" hangingPunct="1">
        <a:defRPr sz="9900" kern="1200">
          <a:solidFill>
            <a:schemeClr val="tx1"/>
          </a:solidFill>
          <a:latin typeface="+mn-lt"/>
          <a:ea typeface="+mn-ea"/>
          <a:cs typeface="+mn-cs"/>
        </a:defRPr>
      </a:lvl8pPr>
      <a:lvl9pPr marL="20064496" algn="l" defTabSz="5016124" rtl="0" eaLnBrk="1" latinLnBrk="0" hangingPunct="1">
        <a:defRPr sz="9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3.png"/><Relationship Id="rId12" Type="http://schemas.openxmlformats.org/officeDocument/2006/relationships/image" Target="../media/image8.emf"/><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emf"/><Relationship Id="rId5" Type="http://schemas.openxmlformats.org/officeDocument/2006/relationships/image" Target="../media/image1.emf"/><Relationship Id="rId15" Type="http://schemas.openxmlformats.org/officeDocument/2006/relationships/image" Target="../media/image11.png"/><Relationship Id="rId10" Type="http://schemas.openxmlformats.org/officeDocument/2006/relationships/image" Target="../media/image6.emf"/><Relationship Id="rId4" Type="http://schemas.openxmlformats.org/officeDocument/2006/relationships/notesSlide" Target="../notesSlides/notesSlide1.xml"/><Relationship Id="rId9" Type="http://schemas.openxmlformats.org/officeDocument/2006/relationships/image" Target="../media/image5.wmf"/><Relationship Id="rId1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3"/>
          <p:cNvSpPr>
            <a:spLocks noChangeArrowheads="1"/>
          </p:cNvSpPr>
          <p:nvPr/>
        </p:nvSpPr>
        <p:spPr bwMode="auto">
          <a:xfrm>
            <a:off x="0" y="8332788"/>
            <a:ext cx="13411200" cy="461962"/>
          </a:xfrm>
          <a:prstGeom prst="rect">
            <a:avLst/>
          </a:prstGeom>
          <a:noFill/>
          <a:ln w="9525">
            <a:noFill/>
            <a:miter lim="800000"/>
            <a:headEnd/>
            <a:tailEnd/>
          </a:ln>
        </p:spPr>
        <p:txBody>
          <a:bodyPr anchor="ctr">
            <a:spAutoFit/>
          </a:bodyPr>
          <a:lstStyle/>
          <a:p>
            <a:pPr defTabSz="914400" eaLnBrk="0" hangingPunct="0"/>
            <a:r>
              <a:rPr lang="en-US" sz="2400">
                <a:latin typeface="Times New Roman" pitchFamily="18" charset="0"/>
                <a:ea typeface="Calibri" pitchFamily="34" charset="0"/>
                <a:cs typeface="Times New Roman" pitchFamily="18" charset="0"/>
              </a:rPr>
              <a:t>	</a:t>
            </a:r>
            <a:endParaRPr lang="en-US" sz="2400">
              <a:ea typeface="Calibri" pitchFamily="34" charset="0"/>
            </a:endParaRPr>
          </a:p>
        </p:txBody>
      </p:sp>
      <p:sp>
        <p:nvSpPr>
          <p:cNvPr id="1032" name="TextBox 14"/>
          <p:cNvSpPr txBox="1">
            <a:spLocks noChangeArrowheads="1"/>
          </p:cNvSpPr>
          <p:nvPr/>
        </p:nvSpPr>
        <p:spPr bwMode="auto">
          <a:xfrm>
            <a:off x="4694390" y="65357"/>
            <a:ext cx="41752451" cy="3252172"/>
          </a:xfrm>
          <a:prstGeom prst="rect">
            <a:avLst/>
          </a:prstGeom>
          <a:gradFill>
            <a:gsLst>
              <a:gs pos="0">
                <a:srgbClr val="5E9EFF"/>
              </a:gs>
              <a:gs pos="39999">
                <a:srgbClr val="85C2FF"/>
              </a:gs>
              <a:gs pos="70000">
                <a:srgbClr val="C4D6EB"/>
              </a:gs>
              <a:gs pos="100000">
                <a:srgbClr val="FFEBFA"/>
              </a:gs>
            </a:gsLst>
            <a:lin ang="5400000" scaled="0"/>
          </a:gradFill>
          <a:ln>
            <a:headEnd/>
            <a:tailEnd/>
          </a:ln>
        </p:spPr>
        <p:style>
          <a:lnRef idx="0">
            <a:schemeClr val="accent5"/>
          </a:lnRef>
          <a:fillRef idx="1002">
            <a:schemeClr val="dk2"/>
          </a:fillRef>
          <a:effectRef idx="3">
            <a:schemeClr val="accent5"/>
          </a:effectRef>
          <a:fontRef idx="minor">
            <a:schemeClr val="lt1"/>
          </a:fontRef>
        </p:style>
        <p:txBody>
          <a:bodyPr wrap="square">
            <a:spAutoFit/>
          </a:bodyPr>
          <a:lstStyle/>
          <a:p>
            <a:pPr algn="ctr">
              <a:spcBef>
                <a:spcPts val="2000"/>
              </a:spcBef>
            </a:pPr>
            <a:r>
              <a:rPr lang="en-US" sz="6000" b="1">
                <a:solidFill>
                  <a:schemeClr val="tx1"/>
                </a:solidFill>
                <a:effectLst>
                  <a:outerShdw blurRad="38100" dist="38100" dir="2700000" algn="tl">
                    <a:srgbClr val="000000">
                      <a:alpha val="43137"/>
                    </a:srgbClr>
                  </a:outerShdw>
                </a:effectLst>
                <a:latin typeface="+mj-lt"/>
                <a:cs typeface="Aharoni" pitchFamily="2" charset="-79"/>
              </a:rPr>
              <a:t>LC-MS Analysis of Flavonoids in Ginkgo Supplements</a:t>
            </a:r>
          </a:p>
          <a:p>
            <a:pPr algn="ctr">
              <a:spcBef>
                <a:spcPts val="2000"/>
              </a:spcBef>
            </a:pPr>
            <a:r>
              <a:rPr lang="en-US" sz="5600" err="1">
                <a:solidFill>
                  <a:schemeClr val="tx1"/>
                </a:solidFill>
                <a:effectLst>
                  <a:outerShdw blurRad="38100" dist="38100" dir="2700000" algn="tl">
                    <a:srgbClr val="000000">
                      <a:alpha val="43137"/>
                    </a:srgbClr>
                  </a:outerShdw>
                </a:effectLst>
                <a:latin typeface="+mj-lt"/>
                <a:cs typeface="Aharoni" pitchFamily="2" charset="-79"/>
              </a:rPr>
              <a:t>Azfar</a:t>
            </a:r>
            <a:r>
              <a:rPr lang="en-US" sz="5600">
                <a:solidFill>
                  <a:schemeClr val="tx1"/>
                </a:solidFill>
                <a:effectLst>
                  <a:outerShdw blurRad="38100" dist="38100" dir="2700000" algn="tl">
                    <a:srgbClr val="000000">
                      <a:alpha val="43137"/>
                    </a:srgbClr>
                  </a:outerShdw>
                </a:effectLst>
                <a:latin typeface="+mj-lt"/>
                <a:cs typeface="Aharoni" pitchFamily="2" charset="-79"/>
              </a:rPr>
              <a:t> Dhanani and Sharon Guan</a:t>
            </a:r>
            <a:endParaRPr lang="en-US" sz="5600" baseline="30000">
              <a:solidFill>
                <a:schemeClr val="tx1"/>
              </a:solidFill>
              <a:effectLst>
                <a:outerShdw blurRad="38100" dist="38100" dir="2700000" algn="tl">
                  <a:srgbClr val="000000">
                    <a:alpha val="43137"/>
                  </a:srgbClr>
                </a:outerShdw>
              </a:effectLst>
              <a:latin typeface="+mj-lt"/>
              <a:cs typeface="Aharoni" pitchFamily="2" charset="-79"/>
            </a:endParaRPr>
          </a:p>
          <a:p>
            <a:pPr algn="ctr">
              <a:spcBef>
                <a:spcPts val="2000"/>
              </a:spcBef>
            </a:pPr>
            <a:r>
              <a:rPr lang="en-US" sz="5600">
                <a:solidFill>
                  <a:schemeClr val="tx1"/>
                </a:solidFill>
                <a:effectLst>
                  <a:outerShdw blurRad="38100" dist="38100" dir="2700000" algn="tl">
                    <a:srgbClr val="000000">
                      <a:alpha val="43137"/>
                    </a:srgbClr>
                  </a:outerShdw>
                </a:effectLst>
                <a:latin typeface="+mj-lt"/>
              </a:rPr>
              <a:t>Georgia Gwinnett College, Lawrenceville, GA 30043  </a:t>
            </a:r>
            <a:endParaRPr lang="en-US" sz="4800">
              <a:solidFill>
                <a:srgbClr val="FFFF00"/>
              </a:solidFill>
              <a:latin typeface="Calibri" pitchFamily="34" charset="0"/>
            </a:endParaRPr>
          </a:p>
        </p:txBody>
      </p:sp>
      <p:sp>
        <p:nvSpPr>
          <p:cNvPr id="2053" name="Rectangle 5"/>
          <p:cNvSpPr>
            <a:spLocks noChangeArrowheads="1"/>
          </p:cNvSpPr>
          <p:nvPr/>
        </p:nvSpPr>
        <p:spPr bwMode="auto">
          <a:xfrm>
            <a:off x="638566" y="24786217"/>
            <a:ext cx="14135099" cy="9941183"/>
          </a:xfrm>
          <a:prstGeom prst="rect">
            <a:avLst/>
          </a:prstGeom>
          <a:noFill/>
          <a:ln w="9525">
            <a:noFill/>
            <a:miter lim="800000"/>
            <a:headEnd/>
            <a:tailEnd/>
          </a:ln>
          <a:effectLst/>
        </p:spPr>
        <p:txBody>
          <a:bodyPr wrap="square" anchor="ctr">
            <a:spAutoFit/>
          </a:bodyPr>
          <a:lstStyle/>
          <a:p>
            <a:pPr defTabSz="914400">
              <a:defRPr/>
            </a:pPr>
            <a:r>
              <a:rPr lang="en-US" sz="3200">
                <a:latin typeface="+mn-lt"/>
                <a:ea typeface="Calibri" pitchFamily="34" charset="0"/>
                <a:cs typeface="Times New Roman" pitchFamily="18" charset="0"/>
              </a:rPr>
              <a:t>HPLC system: Agilent 1100 series HPLC system (Agilent Technologies, Santa Clara, CA), consisted of a G1379A online degasser, a G1311A quaternary pump, a G1313A autosampler and a G1316A column compartment.</a:t>
            </a:r>
          </a:p>
          <a:p>
            <a:pPr defTabSz="914400">
              <a:defRPr/>
            </a:pPr>
            <a:r>
              <a:rPr lang="en-US" sz="3200">
                <a:latin typeface="+mn-lt"/>
                <a:ea typeface="Calibri" pitchFamily="34" charset="0"/>
                <a:cs typeface="Times New Roman" pitchFamily="18" charset="0"/>
              </a:rPr>
              <a:t>HPLC column: Gemini-NX C18 column (150 mm × 2.0 mm i.d., 3 µm particle size, maintained at 30 °C) from Phenomenex (Torrance, CA). </a:t>
            </a:r>
          </a:p>
          <a:p>
            <a:pPr defTabSz="914400">
              <a:defRPr/>
            </a:pPr>
            <a:r>
              <a:rPr lang="en-US" sz="3200">
                <a:latin typeface="+mn-lt"/>
                <a:ea typeface="Calibri" pitchFamily="34" charset="0"/>
                <a:cs typeface="Times New Roman" pitchFamily="18" charset="0"/>
              </a:rPr>
              <a:t>Mobile phase: 0.2% (v/v) formic acid in 10% aqueous acetonitrile (A) and 0.2% (v/v) formic acid in 100% acetonitrile (B). The gradient program was as follows: 0-4 min, 30-100% B; 4-8 min, 100% B; 8-8.1 min, 100-30% B; 8.1-20 min, 30% B at a flow rate of 0.20 mL/min. The injection volume was 5.0 µL. </a:t>
            </a:r>
          </a:p>
          <a:p>
            <a:pPr defTabSz="914400">
              <a:defRPr/>
            </a:pPr>
            <a:r>
              <a:rPr lang="en-US" sz="3200">
                <a:latin typeface="+mn-lt"/>
                <a:ea typeface="Calibri" pitchFamily="34" charset="0"/>
                <a:cs typeface="Times New Roman" pitchFamily="18" charset="0"/>
              </a:rPr>
              <a:t>Detection was done using an LTQ XL mass spectrometer from Thermo Fisher Scientific (Waltham, MA) coupled with an electrospray ionization (ESI) interface. Nitrogen was used as the sheath and auxiliary gases of the ion source, while helium was used as the damping gas for the ion trap. The three flavonoids were ionized under the negative ESI mode. In this study, the ion source parameters were optimized as follows: ESI voltage, -4000 V; sheath gas, 30; auxiliary gas, 10; capillary temperature, 275 °C; capillary voltage, -47.5 V; tube lens voltage, -115 V. The samples were analyzed with a selected ion monitoring (SIM) method by scanning the dominant [M-H]- mass ranges for each analyte: Quercetin, 300-302 m/z; Kaempferol, 284-286 m/z and Isorhamnetin, 314-316 m/z. LC-MS data were acquired and processed using </a:t>
            </a:r>
            <a:r>
              <a:rPr lang="en-US" sz="3200" err="1">
                <a:latin typeface="+mn-lt"/>
                <a:ea typeface="Calibri" pitchFamily="34" charset="0"/>
                <a:cs typeface="Times New Roman" pitchFamily="18" charset="0"/>
              </a:rPr>
              <a:t>Xcalibur</a:t>
            </a:r>
            <a:r>
              <a:rPr lang="en-US" sz="3200">
                <a:latin typeface="+mn-lt"/>
                <a:ea typeface="Calibri" pitchFamily="34" charset="0"/>
                <a:cs typeface="Times New Roman" pitchFamily="18" charset="0"/>
              </a:rPr>
              <a:t> 4.3 software from Thermo Fisher Scientific.</a:t>
            </a:r>
          </a:p>
        </p:txBody>
      </p:sp>
      <p:sp>
        <p:nvSpPr>
          <p:cNvPr id="14" name="TextBox 13"/>
          <p:cNvSpPr txBox="1"/>
          <p:nvPr/>
        </p:nvSpPr>
        <p:spPr>
          <a:xfrm>
            <a:off x="573073" y="19214060"/>
            <a:ext cx="14289505" cy="830997"/>
          </a:xfrm>
          <a:prstGeom prst="rect">
            <a:avLst/>
          </a:prstGeom>
          <a:gradFill>
            <a:gsLst>
              <a:gs pos="0">
                <a:srgbClr val="5E9EFF"/>
              </a:gs>
              <a:gs pos="39999">
                <a:srgbClr val="85C2FF"/>
              </a:gs>
              <a:gs pos="70000">
                <a:srgbClr val="C4D6EB"/>
              </a:gs>
              <a:gs pos="100000">
                <a:srgbClr val="FFEBFA"/>
              </a:gs>
            </a:gsLst>
            <a:lin ang="5400000" scaled="0"/>
          </a:gradFill>
        </p:spPr>
        <p:style>
          <a:lnRef idx="0">
            <a:schemeClr val="accent5"/>
          </a:lnRef>
          <a:fillRef idx="1002">
            <a:schemeClr val="dk2"/>
          </a:fillRef>
          <a:effectRef idx="3">
            <a:schemeClr val="accent5"/>
          </a:effectRef>
          <a:fontRef idx="minor">
            <a:schemeClr val="lt1"/>
          </a:fontRef>
        </p:style>
        <p:txBody>
          <a:bodyPr wrap="square">
            <a:spAutoFit/>
          </a:bodyPr>
          <a:lstStyle/>
          <a:p>
            <a:pPr algn="ctr" defTabSz="5016124" fontAlgn="auto">
              <a:spcBef>
                <a:spcPts val="0"/>
              </a:spcBef>
              <a:spcAft>
                <a:spcPts val="0"/>
              </a:spcAft>
              <a:defRPr/>
            </a:pPr>
            <a:r>
              <a:rPr lang="en-US" sz="4800" b="1">
                <a:solidFill>
                  <a:schemeClr val="tx1"/>
                </a:solidFill>
                <a:effectLst>
                  <a:glow rad="63500">
                    <a:schemeClr val="accent6">
                      <a:satMod val="175000"/>
                      <a:alpha val="40000"/>
                    </a:schemeClr>
                  </a:glow>
                  <a:outerShdw blurRad="38100" dist="38100" dir="2700000" algn="tl">
                    <a:srgbClr val="000000">
                      <a:alpha val="43137"/>
                    </a:srgbClr>
                  </a:outerShdw>
                </a:effectLst>
                <a:latin typeface="+mj-lt"/>
                <a:cs typeface="+mn-cs"/>
              </a:rPr>
              <a:t>Flavonoids</a:t>
            </a:r>
          </a:p>
        </p:txBody>
      </p:sp>
      <p:sp>
        <p:nvSpPr>
          <p:cNvPr id="17" name="TextBox 16"/>
          <p:cNvSpPr txBox="1"/>
          <p:nvPr/>
        </p:nvSpPr>
        <p:spPr>
          <a:xfrm>
            <a:off x="457200" y="4495800"/>
            <a:ext cx="14289505" cy="830997"/>
          </a:xfrm>
          <a:prstGeom prst="rect">
            <a:avLst/>
          </a:prstGeom>
          <a:gradFill>
            <a:gsLst>
              <a:gs pos="0">
                <a:srgbClr val="5E9EFF"/>
              </a:gs>
              <a:gs pos="39999">
                <a:srgbClr val="85C2FF"/>
              </a:gs>
              <a:gs pos="70000">
                <a:srgbClr val="C4D6EB"/>
              </a:gs>
              <a:gs pos="100000">
                <a:srgbClr val="FFEBFA"/>
              </a:gs>
            </a:gsLst>
            <a:lin ang="5400000" scaled="0"/>
          </a:gradFill>
          <a:ln/>
        </p:spPr>
        <p:style>
          <a:lnRef idx="0">
            <a:schemeClr val="accent5"/>
          </a:lnRef>
          <a:fillRef idx="1002">
            <a:schemeClr val="dk2"/>
          </a:fillRef>
          <a:effectRef idx="3">
            <a:schemeClr val="accent5"/>
          </a:effectRef>
          <a:fontRef idx="minor">
            <a:schemeClr val="lt1"/>
          </a:fontRef>
        </p:style>
        <p:txBody>
          <a:bodyPr wrap="square">
            <a:spAutoFit/>
            <a:sp3d/>
          </a:bodyPr>
          <a:lstStyle/>
          <a:p>
            <a:pPr algn="ctr" defTabSz="5016124" fontAlgn="auto">
              <a:spcBef>
                <a:spcPts val="0"/>
              </a:spcBef>
              <a:spcAft>
                <a:spcPts val="0"/>
              </a:spcAft>
              <a:defRPr/>
            </a:pPr>
            <a:r>
              <a:rPr lang="en-US" sz="4800" b="1">
                <a:solidFill>
                  <a:schemeClr val="tx1"/>
                </a:solidFill>
                <a:effectLst>
                  <a:glow rad="63500">
                    <a:schemeClr val="accent6">
                      <a:satMod val="175000"/>
                      <a:alpha val="40000"/>
                    </a:schemeClr>
                  </a:glow>
                  <a:outerShdw blurRad="38100" dist="38100" dir="2700000" algn="tl">
                    <a:srgbClr val="000000">
                      <a:alpha val="43137"/>
                    </a:srgbClr>
                  </a:outerShdw>
                </a:effectLst>
                <a:latin typeface="+mj-lt"/>
                <a:cs typeface="+mn-cs"/>
              </a:rPr>
              <a:t>Background</a:t>
            </a:r>
          </a:p>
        </p:txBody>
      </p:sp>
      <p:sp>
        <p:nvSpPr>
          <p:cNvPr id="18" name="TextBox 17"/>
          <p:cNvSpPr txBox="1"/>
          <p:nvPr/>
        </p:nvSpPr>
        <p:spPr>
          <a:xfrm>
            <a:off x="33756600" y="4457700"/>
            <a:ext cx="16992600" cy="830997"/>
          </a:xfrm>
          <a:prstGeom prst="rect">
            <a:avLst/>
          </a:prstGeom>
          <a:gradFill>
            <a:gsLst>
              <a:gs pos="0">
                <a:srgbClr val="5E9EFF"/>
              </a:gs>
              <a:gs pos="39999">
                <a:srgbClr val="85C2FF"/>
              </a:gs>
              <a:gs pos="70000">
                <a:srgbClr val="C4D6EB"/>
              </a:gs>
              <a:gs pos="100000">
                <a:srgbClr val="FFEBFA"/>
              </a:gs>
            </a:gsLst>
            <a:lin ang="5400000" scaled="0"/>
          </a:gradFill>
        </p:spPr>
        <p:style>
          <a:lnRef idx="0">
            <a:schemeClr val="accent5"/>
          </a:lnRef>
          <a:fillRef idx="1002">
            <a:schemeClr val="dk2"/>
          </a:fillRef>
          <a:effectRef idx="3">
            <a:schemeClr val="accent5"/>
          </a:effectRef>
          <a:fontRef idx="minor">
            <a:schemeClr val="lt1"/>
          </a:fontRef>
        </p:style>
        <p:txBody>
          <a:bodyPr wrap="square">
            <a:spAutoFit/>
          </a:bodyPr>
          <a:lstStyle/>
          <a:p>
            <a:pPr algn="ctr" defTabSz="5016124" fontAlgn="auto">
              <a:spcBef>
                <a:spcPts val="0"/>
              </a:spcBef>
              <a:spcAft>
                <a:spcPts val="0"/>
              </a:spcAft>
              <a:defRPr/>
            </a:pPr>
            <a:r>
              <a:rPr lang="en-US" sz="4800" b="1">
                <a:solidFill>
                  <a:schemeClr val="tx1"/>
                </a:solidFill>
                <a:effectLst>
                  <a:glow rad="63500">
                    <a:schemeClr val="accent6">
                      <a:satMod val="175000"/>
                      <a:alpha val="40000"/>
                    </a:schemeClr>
                  </a:glow>
                  <a:outerShdw blurRad="38100" dist="38100" dir="2700000" algn="tl">
                    <a:srgbClr val="000000">
                      <a:alpha val="43137"/>
                    </a:srgbClr>
                  </a:outerShdw>
                </a:effectLst>
              </a:rPr>
              <a:t>Analysis</a:t>
            </a:r>
          </a:p>
        </p:txBody>
      </p:sp>
      <p:sp>
        <p:nvSpPr>
          <p:cNvPr id="1040" name="Rectangle 6"/>
          <p:cNvSpPr>
            <a:spLocks noChangeArrowheads="1"/>
          </p:cNvSpPr>
          <p:nvPr/>
        </p:nvSpPr>
        <p:spPr bwMode="auto">
          <a:xfrm>
            <a:off x="34975800" y="32537400"/>
            <a:ext cx="15468600" cy="400110"/>
          </a:xfrm>
          <a:prstGeom prst="rect">
            <a:avLst/>
          </a:prstGeom>
          <a:noFill/>
          <a:ln w="9525">
            <a:noFill/>
            <a:miter lim="800000"/>
            <a:headEnd/>
            <a:tailEnd/>
          </a:ln>
        </p:spPr>
        <p:txBody>
          <a:bodyPr anchor="ctr">
            <a:spAutoFit/>
          </a:bodyPr>
          <a:lstStyle/>
          <a:p>
            <a:pPr defTabSz="914400"/>
            <a:r>
              <a:rPr lang="en-US" sz="2000">
                <a:latin typeface="Times New Roman" pitchFamily="18" charset="0"/>
                <a:ea typeface="Calibri" pitchFamily="34" charset="0"/>
                <a:cs typeface="Times New Roman" pitchFamily="18" charset="0"/>
              </a:rPr>
              <a:t>	</a:t>
            </a:r>
            <a:endParaRPr lang="en-US" sz="2000">
              <a:ea typeface="Calibri" pitchFamily="34" charset="0"/>
            </a:endParaRPr>
          </a:p>
        </p:txBody>
      </p:sp>
      <p:sp>
        <p:nvSpPr>
          <p:cNvPr id="1100" name="Rectangle 29"/>
          <p:cNvSpPr>
            <a:spLocks noChangeArrowheads="1"/>
          </p:cNvSpPr>
          <p:nvPr/>
        </p:nvSpPr>
        <p:spPr bwMode="auto">
          <a:xfrm>
            <a:off x="12573000" y="2362200"/>
            <a:ext cx="25603200" cy="923925"/>
          </a:xfrm>
          <a:prstGeom prst="rect">
            <a:avLst/>
          </a:prstGeom>
          <a:noFill/>
          <a:ln w="9525">
            <a:noFill/>
            <a:miter lim="800000"/>
            <a:headEnd/>
            <a:tailEnd/>
          </a:ln>
        </p:spPr>
        <p:txBody>
          <a:bodyPr>
            <a:spAutoFit/>
          </a:bodyPr>
          <a:lstStyle/>
          <a:p>
            <a:pPr algn="ctr">
              <a:spcBef>
                <a:spcPct val="50000"/>
              </a:spcBef>
            </a:pPr>
            <a:endParaRPr lang="en-US" sz="5400" b="1">
              <a:solidFill>
                <a:srgbClr val="FFFF00"/>
              </a:solidFill>
            </a:endParaRPr>
          </a:p>
        </p:txBody>
      </p:sp>
      <p:sp>
        <p:nvSpPr>
          <p:cNvPr id="31" name="TextBox 30"/>
          <p:cNvSpPr txBox="1"/>
          <p:nvPr/>
        </p:nvSpPr>
        <p:spPr>
          <a:xfrm>
            <a:off x="33680402" y="31013400"/>
            <a:ext cx="16992598" cy="830997"/>
          </a:xfrm>
          <a:prstGeom prst="rect">
            <a:avLst/>
          </a:prstGeom>
          <a:gradFill>
            <a:gsLst>
              <a:gs pos="0">
                <a:srgbClr val="5E9EFF"/>
              </a:gs>
              <a:gs pos="39999">
                <a:srgbClr val="85C2FF"/>
              </a:gs>
              <a:gs pos="70000">
                <a:srgbClr val="C4D6EB"/>
              </a:gs>
              <a:gs pos="100000">
                <a:srgbClr val="FFEBFA"/>
              </a:gs>
            </a:gsLst>
            <a:lin ang="5400000" scaled="0"/>
          </a:gradFill>
        </p:spPr>
        <p:style>
          <a:lnRef idx="0">
            <a:schemeClr val="accent5"/>
          </a:lnRef>
          <a:fillRef idx="1002">
            <a:schemeClr val="dk2"/>
          </a:fillRef>
          <a:effectRef idx="3">
            <a:schemeClr val="accent5"/>
          </a:effectRef>
          <a:fontRef idx="minor">
            <a:schemeClr val="lt1"/>
          </a:fontRef>
        </p:style>
        <p:txBody>
          <a:bodyPr wrap="square">
            <a:spAutoFit/>
          </a:bodyPr>
          <a:lstStyle/>
          <a:p>
            <a:pPr algn="ctr" defTabSz="5016124" fontAlgn="auto">
              <a:spcBef>
                <a:spcPts val="0"/>
              </a:spcBef>
              <a:spcAft>
                <a:spcPts val="0"/>
              </a:spcAft>
              <a:defRPr/>
            </a:pPr>
            <a:r>
              <a:rPr lang="en-US" sz="4800" b="1">
                <a:solidFill>
                  <a:schemeClr val="tx1"/>
                </a:solidFill>
                <a:effectLst>
                  <a:glow rad="63500">
                    <a:schemeClr val="accent6">
                      <a:satMod val="175000"/>
                      <a:alpha val="40000"/>
                    </a:schemeClr>
                  </a:glow>
                  <a:outerShdw blurRad="38100" dist="38100" dir="2700000" algn="tl">
                    <a:srgbClr val="000000">
                      <a:alpha val="43137"/>
                    </a:srgbClr>
                  </a:outerShdw>
                </a:effectLst>
                <a:latin typeface="+mn-lt"/>
                <a:cs typeface="+mn-cs"/>
              </a:rPr>
              <a:t>References</a:t>
            </a:r>
          </a:p>
        </p:txBody>
      </p:sp>
      <p:sp>
        <p:nvSpPr>
          <p:cNvPr id="1102" name="Rectangle 8"/>
          <p:cNvSpPr>
            <a:spLocks noChangeArrowheads="1"/>
          </p:cNvSpPr>
          <p:nvPr/>
        </p:nvSpPr>
        <p:spPr bwMode="auto">
          <a:xfrm>
            <a:off x="457200" y="5701843"/>
            <a:ext cx="14198044" cy="6986528"/>
          </a:xfrm>
          <a:prstGeom prst="rect">
            <a:avLst/>
          </a:prstGeom>
          <a:noFill/>
          <a:ln w="9525">
            <a:noFill/>
            <a:miter lim="800000"/>
            <a:headEnd/>
            <a:tailEnd/>
          </a:ln>
        </p:spPr>
        <p:txBody>
          <a:bodyPr wrap="square" anchor="ctr">
            <a:spAutoFit/>
          </a:bodyPr>
          <a:lstStyle/>
          <a:p>
            <a:pPr algn="just"/>
            <a:r>
              <a:rPr lang="en-US" sz="3200">
                <a:latin typeface="+mn-lt"/>
                <a:cs typeface="Times New Roman" pitchFamily="18" charset="0"/>
              </a:rPr>
              <a:t>                </a:t>
            </a:r>
            <a:r>
              <a:rPr lang="en-US" sz="3200">
                <a:latin typeface="+mn-lt"/>
              </a:rPr>
              <a:t>Ginkgo biloba leaf extract is one of the best-selling herbal supplements in America and is widely used for the treatment of diseases such as cardiovascular disease, Alzheimer’s disease, concentration difficulties, memory loss, and depression. Apparently, the effectiveness of these substances depends largely on the contents of the Ginkgo leaf extracts. However, the standardization of Ginkgo. biloba leaf extract is problematic due to insufficiently revealed relation between bioactive compounds and their therapeutic response. There are few reports on determination and comparison of bioactive compounds from Ginkgo leaf extract. The objectives of the proposed research is to study the content of bioactive compounds in commercial products to ensure that customers are aware of their dosage levels using the most advanced sample preparation and state-of-art instrumentation. Three major flavonoids from Ginkgo extract (Quercetin, Kaempferol, and </a:t>
            </a:r>
            <a:r>
              <a:rPr lang="en-US" sz="3200" err="1">
                <a:latin typeface="+mn-lt"/>
              </a:rPr>
              <a:t>Isorhamnetinin</a:t>
            </a:r>
            <a:r>
              <a:rPr lang="en-US" sz="3200">
                <a:latin typeface="+mn-lt"/>
              </a:rPr>
              <a:t>) are selected in the current project to evaluate and compare the actual bioactive compounds with the content as claimed on the label of the commercial product. </a:t>
            </a:r>
            <a:endParaRPr lang="en-US" sz="3200">
              <a:latin typeface="+mj-lt"/>
            </a:endParaRPr>
          </a:p>
        </p:txBody>
      </p:sp>
      <p:sp>
        <p:nvSpPr>
          <p:cNvPr id="278" name="Rectangle 277"/>
          <p:cNvSpPr/>
          <p:nvPr/>
        </p:nvSpPr>
        <p:spPr>
          <a:xfrm>
            <a:off x="14249400" y="33375600"/>
            <a:ext cx="228600"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8"/>
          <p:cNvSpPr>
            <a:spLocks noChangeArrowheads="1"/>
          </p:cNvSpPr>
          <p:nvPr/>
        </p:nvSpPr>
        <p:spPr bwMode="auto">
          <a:xfrm>
            <a:off x="0" y="0"/>
            <a:ext cx="512064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64" name="TextBox 463"/>
          <p:cNvSpPr txBox="1"/>
          <p:nvPr/>
        </p:nvSpPr>
        <p:spPr>
          <a:xfrm>
            <a:off x="33528000" y="32156400"/>
            <a:ext cx="17078253" cy="3046988"/>
          </a:xfrm>
          <a:prstGeom prst="rect">
            <a:avLst/>
          </a:prstGeom>
          <a:noFill/>
        </p:spPr>
        <p:txBody>
          <a:bodyPr wrap="square" rtlCol="0">
            <a:spAutoFit/>
          </a:bodyPr>
          <a:lstStyle/>
          <a:p>
            <a:pPr marL="514350" indent="-514350">
              <a:buFont typeface="+mj-lt"/>
              <a:buAutoNum type="arabicParenR"/>
            </a:pPr>
            <a:r>
              <a:rPr lang="en-US" sz="3200">
                <a:latin typeface="+mn-lt"/>
                <a:cs typeface="Times New Roman" pitchFamily="18" charset="0"/>
              </a:rPr>
              <a:t>Z. Lucia, S. </a:t>
            </a:r>
            <a:r>
              <a:rPr lang="en-US" sz="3200" err="1">
                <a:latin typeface="+mn-lt"/>
                <a:cs typeface="Times New Roman" pitchFamily="18" charset="0"/>
              </a:rPr>
              <a:t>Štefan</a:t>
            </a:r>
            <a:r>
              <a:rPr lang="en-US" sz="3200">
                <a:latin typeface="+mn-lt"/>
                <a:cs typeface="Times New Roman" pitchFamily="18" charset="0"/>
              </a:rPr>
              <a:t>, S. Stanislav, J. </a:t>
            </a:r>
            <a:r>
              <a:rPr lang="en-US" sz="3200" err="1">
                <a:latin typeface="+mn-lt"/>
                <a:cs typeface="Times New Roman" pitchFamily="18" charset="0"/>
              </a:rPr>
              <a:t>Lukáš</a:t>
            </a:r>
            <a:r>
              <a:rPr lang="en-US" sz="3200">
                <a:latin typeface="+mn-lt"/>
                <a:cs typeface="Times New Roman" pitchFamily="18" charset="0"/>
              </a:rPr>
              <a:t>. Determination of the antioxidant activity of Ginkgo biloba leaves extract. Journal of Food and Nutrition Research. 2007, 46(1),15-19.</a:t>
            </a:r>
          </a:p>
          <a:p>
            <a:pPr marL="514350" indent="-514350">
              <a:buFont typeface="+mj-lt"/>
              <a:buAutoNum type="arabicParenR"/>
            </a:pPr>
            <a:r>
              <a:rPr lang="en-US" sz="3200">
                <a:latin typeface="Times New Roman" pitchFamily="18" charset="0"/>
                <a:cs typeface="Times New Roman" pitchFamily="18" charset="0"/>
              </a:rPr>
              <a:t>S. Kaur, N. Sharma, B. Nehru. Anti-inflammatory effects of Ginkgo biloba extract against </a:t>
            </a:r>
            <a:r>
              <a:rPr lang="en-US" sz="3200" err="1">
                <a:latin typeface="Times New Roman" pitchFamily="18" charset="0"/>
                <a:cs typeface="Times New Roman" pitchFamily="18" charset="0"/>
              </a:rPr>
              <a:t>trimethyltin</a:t>
            </a:r>
            <a:r>
              <a:rPr lang="en-US" sz="3200">
                <a:latin typeface="Times New Roman" pitchFamily="18" charset="0"/>
                <a:cs typeface="Times New Roman" pitchFamily="18" charset="0"/>
              </a:rPr>
              <a:t>-induced hippocampal neuronal injury. </a:t>
            </a:r>
            <a:r>
              <a:rPr lang="en-US" sz="3200" err="1">
                <a:latin typeface="Times New Roman" pitchFamily="18" charset="0"/>
                <a:cs typeface="Times New Roman" pitchFamily="18" charset="0"/>
              </a:rPr>
              <a:t>Inflammopharmacology</a:t>
            </a:r>
            <a:r>
              <a:rPr lang="en-US" sz="3200">
                <a:latin typeface="Times New Roman" pitchFamily="18" charset="0"/>
                <a:cs typeface="Times New Roman" pitchFamily="18" charset="0"/>
              </a:rPr>
              <a:t>. 2018, 26(1), 87-104.</a:t>
            </a:r>
          </a:p>
          <a:p>
            <a:pPr marL="514350" indent="-514350">
              <a:buFont typeface="+mj-lt"/>
              <a:buAutoNum type="arabicParenR"/>
            </a:pPr>
            <a:r>
              <a:rPr lang="en-US" sz="3200">
                <a:latin typeface="Times New Roman" pitchFamily="18" charset="0"/>
                <a:cs typeface="Times New Roman" pitchFamily="18" charset="0"/>
              </a:rPr>
              <a:t>4. Gail B. </a:t>
            </a:r>
            <a:r>
              <a:rPr lang="en-US" sz="3200" err="1">
                <a:latin typeface="Times New Roman" pitchFamily="18" charset="0"/>
                <a:cs typeface="Times New Roman" pitchFamily="18" charset="0"/>
              </a:rPr>
              <a:t>Mahady</a:t>
            </a:r>
            <a:r>
              <a:rPr lang="en-US" sz="3200">
                <a:latin typeface="Times New Roman" pitchFamily="18" charset="0"/>
                <a:cs typeface="Times New Roman" pitchFamily="18" charset="0"/>
              </a:rPr>
              <a:t>. Ginkgo Biloba for the Prevention and </a:t>
            </a:r>
            <a:r>
              <a:rPr lang="en-US" sz="3200" err="1">
                <a:latin typeface="Times New Roman" pitchFamily="18" charset="0"/>
                <a:cs typeface="Times New Roman" pitchFamily="18" charset="0"/>
              </a:rPr>
              <a:t>Treatmentof</a:t>
            </a:r>
            <a:r>
              <a:rPr lang="en-US" sz="3200">
                <a:latin typeface="Times New Roman" pitchFamily="18" charset="0"/>
                <a:cs typeface="Times New Roman" pitchFamily="18" charset="0"/>
              </a:rPr>
              <a:t> Cardiovascular Disease: A Review of the Literature. J Cardiovasc </a:t>
            </a:r>
            <a:r>
              <a:rPr lang="en-US" sz="3200" err="1">
                <a:latin typeface="Times New Roman" pitchFamily="18" charset="0"/>
                <a:cs typeface="Times New Roman" pitchFamily="18" charset="0"/>
              </a:rPr>
              <a:t>Nurs</a:t>
            </a:r>
            <a:r>
              <a:rPr lang="en-US" sz="3200">
                <a:latin typeface="Times New Roman" pitchFamily="18" charset="0"/>
                <a:cs typeface="Times New Roman" pitchFamily="18" charset="0"/>
              </a:rPr>
              <a:t>, 2002, 16(4), 21-32.</a:t>
            </a:r>
          </a:p>
        </p:txBody>
      </p:sp>
      <p:sp>
        <p:nvSpPr>
          <p:cNvPr id="476" name="TextBox 475"/>
          <p:cNvSpPr txBox="1"/>
          <p:nvPr/>
        </p:nvSpPr>
        <p:spPr>
          <a:xfrm>
            <a:off x="15336579" y="4466840"/>
            <a:ext cx="17689597" cy="1615827"/>
          </a:xfrm>
          <a:prstGeom prst="rect">
            <a:avLst/>
          </a:prstGeom>
          <a:noFill/>
        </p:spPr>
        <p:txBody>
          <a:bodyPr wrap="square" rtlCol="0">
            <a:spAutoFit/>
          </a:bodyPr>
          <a:lstStyle/>
          <a:p>
            <a:endParaRPr lang="en-US"/>
          </a:p>
        </p:txBody>
      </p:sp>
      <p:sp>
        <p:nvSpPr>
          <p:cNvPr id="488" name="TextBox 487"/>
          <p:cNvSpPr txBox="1"/>
          <p:nvPr/>
        </p:nvSpPr>
        <p:spPr>
          <a:xfrm>
            <a:off x="15163800" y="4444490"/>
            <a:ext cx="18135600" cy="830263"/>
          </a:xfrm>
          <a:prstGeom prst="rect">
            <a:avLst/>
          </a:prstGeom>
          <a:gradFill>
            <a:gsLst>
              <a:gs pos="0">
                <a:srgbClr val="5E9EFF"/>
              </a:gs>
              <a:gs pos="39999">
                <a:srgbClr val="85C2FF"/>
              </a:gs>
              <a:gs pos="70000">
                <a:srgbClr val="C4D6EB"/>
              </a:gs>
              <a:gs pos="100000">
                <a:srgbClr val="FFEBFA"/>
              </a:gs>
            </a:gsLst>
            <a:lin ang="5400000" scaled="0"/>
          </a:gradFill>
        </p:spPr>
        <p:style>
          <a:lnRef idx="0">
            <a:schemeClr val="accent5"/>
          </a:lnRef>
          <a:fillRef idx="1002">
            <a:schemeClr val="dk2"/>
          </a:fillRef>
          <a:effectRef idx="3">
            <a:schemeClr val="accent5"/>
          </a:effectRef>
          <a:fontRef idx="minor">
            <a:schemeClr val="lt1"/>
          </a:fontRef>
        </p:style>
        <p:txBody>
          <a:bodyPr wrap="square">
            <a:spAutoFit/>
          </a:bodyPr>
          <a:lstStyle/>
          <a:p>
            <a:pPr algn="ctr" defTabSz="5016124" fontAlgn="auto">
              <a:spcBef>
                <a:spcPts val="0"/>
              </a:spcBef>
              <a:spcAft>
                <a:spcPts val="0"/>
              </a:spcAft>
              <a:defRPr/>
            </a:pPr>
            <a:r>
              <a:rPr lang="en-US" sz="4800" b="1">
                <a:solidFill>
                  <a:schemeClr val="tx1"/>
                </a:solidFill>
                <a:effectLst>
                  <a:glow rad="63500">
                    <a:schemeClr val="accent6">
                      <a:satMod val="175000"/>
                      <a:alpha val="40000"/>
                    </a:schemeClr>
                  </a:glow>
                  <a:outerShdw blurRad="38100" dist="38100" dir="2700000" algn="tl">
                    <a:srgbClr val="000000">
                      <a:alpha val="43137"/>
                    </a:srgbClr>
                  </a:outerShdw>
                </a:effectLst>
                <a:latin typeface="+mj-lt"/>
                <a:cs typeface="+mn-cs"/>
              </a:rPr>
              <a:t>Chemical</a:t>
            </a:r>
            <a:r>
              <a:rPr lang="en-US" sz="4800">
                <a:solidFill>
                  <a:schemeClr val="tx1"/>
                </a:solidFill>
                <a:effectLst>
                  <a:glow rad="63500">
                    <a:schemeClr val="accent6">
                      <a:satMod val="175000"/>
                      <a:alpha val="40000"/>
                    </a:schemeClr>
                  </a:glow>
                  <a:outerShdw blurRad="38100" dist="38100" dir="2700000" algn="tl">
                    <a:srgbClr val="000000">
                      <a:alpha val="43137"/>
                    </a:srgbClr>
                  </a:outerShdw>
                </a:effectLst>
                <a:latin typeface="+mj-lt"/>
                <a:cs typeface="+mn-cs"/>
              </a:rPr>
              <a:t> </a:t>
            </a:r>
            <a:r>
              <a:rPr lang="en-US" sz="4800" b="1">
                <a:solidFill>
                  <a:schemeClr val="tx1"/>
                </a:solidFill>
                <a:effectLst>
                  <a:glow rad="63500">
                    <a:schemeClr val="accent6">
                      <a:satMod val="175000"/>
                      <a:alpha val="40000"/>
                    </a:schemeClr>
                  </a:glow>
                  <a:outerShdw blurRad="38100" dist="38100" dir="2700000" algn="tl">
                    <a:srgbClr val="000000">
                      <a:alpha val="43137"/>
                    </a:srgbClr>
                  </a:outerShdw>
                </a:effectLst>
                <a:latin typeface="+mj-lt"/>
                <a:cs typeface="+mn-cs"/>
              </a:rPr>
              <a:t>Structures</a:t>
            </a:r>
          </a:p>
        </p:txBody>
      </p:sp>
      <p:sp>
        <p:nvSpPr>
          <p:cNvPr id="458" name="TextBox 457"/>
          <p:cNvSpPr txBox="1"/>
          <p:nvPr/>
        </p:nvSpPr>
        <p:spPr>
          <a:xfrm>
            <a:off x="15397859" y="11859248"/>
            <a:ext cx="17901541" cy="830262"/>
          </a:xfrm>
          <a:prstGeom prst="rect">
            <a:avLst/>
          </a:prstGeom>
          <a:gradFill>
            <a:gsLst>
              <a:gs pos="0">
                <a:srgbClr val="5E9EFF"/>
              </a:gs>
              <a:gs pos="39999">
                <a:srgbClr val="85C2FF"/>
              </a:gs>
              <a:gs pos="70000">
                <a:srgbClr val="C4D6EB"/>
              </a:gs>
              <a:gs pos="100000">
                <a:srgbClr val="FFEBFA"/>
              </a:gs>
            </a:gsLst>
            <a:lin ang="5400000" scaled="0"/>
          </a:gradFill>
        </p:spPr>
        <p:style>
          <a:lnRef idx="0">
            <a:schemeClr val="accent5"/>
          </a:lnRef>
          <a:fillRef idx="1002">
            <a:schemeClr val="dk2"/>
          </a:fillRef>
          <a:effectRef idx="3">
            <a:schemeClr val="accent5"/>
          </a:effectRef>
          <a:fontRef idx="minor">
            <a:schemeClr val="lt1"/>
          </a:fontRef>
        </p:style>
        <p:txBody>
          <a:bodyPr wrap="square">
            <a:spAutoFit/>
          </a:bodyPr>
          <a:lstStyle/>
          <a:p>
            <a:pPr algn="ctr" defTabSz="5016124" fontAlgn="auto">
              <a:spcBef>
                <a:spcPts val="0"/>
              </a:spcBef>
              <a:spcAft>
                <a:spcPts val="0"/>
              </a:spcAft>
              <a:defRPr/>
            </a:pPr>
            <a:r>
              <a:rPr lang="en-US" sz="4800" b="1">
                <a:solidFill>
                  <a:schemeClr val="tx1"/>
                </a:solidFill>
                <a:effectLst>
                  <a:glow rad="63500">
                    <a:schemeClr val="accent6">
                      <a:satMod val="175000"/>
                      <a:alpha val="40000"/>
                    </a:schemeClr>
                  </a:glow>
                  <a:outerShdw blurRad="38100" dist="38100" dir="2700000" algn="tl">
                    <a:srgbClr val="000000">
                      <a:alpha val="43137"/>
                    </a:srgbClr>
                  </a:outerShdw>
                </a:effectLst>
                <a:latin typeface="+mj-lt"/>
              </a:rPr>
              <a:t>Detection and Quantitation</a:t>
            </a:r>
          </a:p>
        </p:txBody>
      </p:sp>
      <p:sp>
        <p:nvSpPr>
          <p:cNvPr id="8" name="TextBox 7"/>
          <p:cNvSpPr txBox="1"/>
          <p:nvPr/>
        </p:nvSpPr>
        <p:spPr>
          <a:xfrm>
            <a:off x="16604017" y="21625600"/>
            <a:ext cx="15247583" cy="1569660"/>
          </a:xfrm>
          <a:prstGeom prst="rect">
            <a:avLst/>
          </a:prstGeom>
          <a:noFill/>
        </p:spPr>
        <p:txBody>
          <a:bodyPr wrap="square" rtlCol="0">
            <a:spAutoFit/>
          </a:bodyPr>
          <a:lstStyle/>
          <a:p>
            <a:r>
              <a:rPr lang="en-US" sz="3200" b="1">
                <a:latin typeface="+mn-lt"/>
              </a:rPr>
              <a:t>Figure 2:  Typical total ion chromatogram (TIC) and extracted ion chromatograms (EICs) for 500 ng/</a:t>
            </a:r>
            <a:r>
              <a:rPr lang="en-US" sz="3200" b="1" err="1">
                <a:latin typeface="+mn-lt"/>
              </a:rPr>
              <a:t>uL</a:t>
            </a:r>
            <a:r>
              <a:rPr lang="en-US" sz="3200" b="1">
                <a:latin typeface="+mn-lt"/>
              </a:rPr>
              <a:t> of standard mixture: Black trace, TIC; </a:t>
            </a:r>
            <a:r>
              <a:rPr lang="en-US" sz="3200" b="1">
                <a:solidFill>
                  <a:srgbClr val="FF0000"/>
                </a:solidFill>
                <a:latin typeface="+mn-lt"/>
              </a:rPr>
              <a:t>Red trace</a:t>
            </a:r>
            <a:r>
              <a:rPr lang="en-US" sz="3200" b="1">
                <a:latin typeface="+mn-lt"/>
              </a:rPr>
              <a:t>, EIC of Kaempferol; </a:t>
            </a:r>
            <a:r>
              <a:rPr lang="en-US" sz="3200" b="1">
                <a:solidFill>
                  <a:schemeClr val="accent3">
                    <a:lumMod val="75000"/>
                  </a:schemeClr>
                </a:solidFill>
                <a:latin typeface="+mn-lt"/>
              </a:rPr>
              <a:t>Green trace</a:t>
            </a:r>
            <a:r>
              <a:rPr lang="en-US" sz="3200" b="1">
                <a:latin typeface="+mn-lt"/>
              </a:rPr>
              <a:t>, EIC of Quercetin; </a:t>
            </a:r>
            <a:r>
              <a:rPr lang="en-US" sz="3200" b="1">
                <a:solidFill>
                  <a:srgbClr val="0000FF"/>
                </a:solidFill>
                <a:latin typeface="+mn-lt"/>
              </a:rPr>
              <a:t>Blue trace</a:t>
            </a:r>
            <a:r>
              <a:rPr lang="en-US" sz="3200" b="1">
                <a:latin typeface="+mn-lt"/>
              </a:rPr>
              <a:t>: EIC of Isorhamnetin</a:t>
            </a:r>
          </a:p>
        </p:txBody>
      </p:sp>
      <p:sp>
        <p:nvSpPr>
          <p:cNvPr id="81" name="TextBox 80"/>
          <p:cNvSpPr txBox="1"/>
          <p:nvPr/>
        </p:nvSpPr>
        <p:spPr>
          <a:xfrm>
            <a:off x="33607064" y="25246358"/>
            <a:ext cx="17142136" cy="830997"/>
          </a:xfrm>
          <a:prstGeom prst="rect">
            <a:avLst/>
          </a:prstGeom>
          <a:gradFill>
            <a:gsLst>
              <a:gs pos="0">
                <a:srgbClr val="5E9EFF"/>
              </a:gs>
              <a:gs pos="39999">
                <a:srgbClr val="85C2FF"/>
              </a:gs>
              <a:gs pos="70000">
                <a:srgbClr val="C4D6EB"/>
              </a:gs>
              <a:gs pos="100000">
                <a:srgbClr val="FFEBFA"/>
              </a:gs>
            </a:gsLst>
            <a:lin ang="5400000" scaled="0"/>
          </a:gradFill>
        </p:spPr>
        <p:style>
          <a:lnRef idx="0">
            <a:schemeClr val="accent5"/>
          </a:lnRef>
          <a:fillRef idx="1002">
            <a:schemeClr val="dk2"/>
          </a:fillRef>
          <a:effectRef idx="3">
            <a:schemeClr val="accent5"/>
          </a:effectRef>
          <a:fontRef idx="minor">
            <a:schemeClr val="lt1"/>
          </a:fontRef>
        </p:style>
        <p:txBody>
          <a:bodyPr wrap="square">
            <a:spAutoFit/>
          </a:bodyPr>
          <a:lstStyle/>
          <a:p>
            <a:pPr algn="ctr" defTabSz="5016124" fontAlgn="auto">
              <a:spcBef>
                <a:spcPts val="0"/>
              </a:spcBef>
              <a:spcAft>
                <a:spcPts val="0"/>
              </a:spcAft>
              <a:defRPr/>
            </a:pPr>
            <a:r>
              <a:rPr lang="en-US" sz="4800" b="1">
                <a:solidFill>
                  <a:schemeClr val="tx1"/>
                </a:solidFill>
                <a:effectLst>
                  <a:glow rad="63500">
                    <a:schemeClr val="accent6">
                      <a:satMod val="175000"/>
                      <a:alpha val="40000"/>
                    </a:schemeClr>
                  </a:glow>
                  <a:outerShdw blurRad="38100" dist="38100" dir="2700000" algn="tl">
                    <a:srgbClr val="000000">
                      <a:alpha val="43137"/>
                    </a:srgbClr>
                  </a:outerShdw>
                </a:effectLst>
                <a:latin typeface="+mn-lt"/>
                <a:cs typeface="+mn-cs"/>
              </a:rPr>
              <a:t>Results and Discussion</a:t>
            </a:r>
            <a:endParaRPr lang="en-US" sz="4800">
              <a:solidFill>
                <a:schemeClr val="tx1"/>
              </a:solidFill>
              <a:effectLst>
                <a:glow rad="63500">
                  <a:schemeClr val="accent6">
                    <a:satMod val="175000"/>
                    <a:alpha val="40000"/>
                  </a:schemeClr>
                </a:glow>
                <a:outerShdw blurRad="38100" dist="38100" dir="2700000" algn="tl">
                  <a:srgbClr val="000000">
                    <a:alpha val="43137"/>
                  </a:srgbClr>
                </a:outerShdw>
              </a:effectLst>
              <a:latin typeface="+mn-lt"/>
              <a:cs typeface="+mn-cs"/>
            </a:endParaRPr>
          </a:p>
        </p:txBody>
      </p:sp>
      <p:sp>
        <p:nvSpPr>
          <p:cNvPr id="21" name="TextBox 20"/>
          <p:cNvSpPr txBox="1"/>
          <p:nvPr/>
        </p:nvSpPr>
        <p:spPr>
          <a:xfrm>
            <a:off x="40248840" y="16154400"/>
            <a:ext cx="579120" cy="276999"/>
          </a:xfrm>
          <a:prstGeom prst="rect">
            <a:avLst/>
          </a:prstGeom>
          <a:noFill/>
        </p:spPr>
        <p:txBody>
          <a:bodyPr wrap="square" rtlCol="0">
            <a:spAutoFit/>
          </a:bodyPr>
          <a:lstStyle/>
          <a:p>
            <a:r>
              <a:rPr lang="en-US" sz="1200"/>
              <a:t>1</a:t>
            </a:r>
          </a:p>
        </p:txBody>
      </p:sp>
      <p:sp>
        <p:nvSpPr>
          <p:cNvPr id="26" name="TextBox 25"/>
          <p:cNvSpPr txBox="1"/>
          <p:nvPr/>
        </p:nvSpPr>
        <p:spPr>
          <a:xfrm>
            <a:off x="40995600" y="12649200"/>
            <a:ext cx="685800" cy="276999"/>
          </a:xfrm>
          <a:prstGeom prst="rect">
            <a:avLst/>
          </a:prstGeom>
          <a:noFill/>
        </p:spPr>
        <p:txBody>
          <a:bodyPr wrap="square" rtlCol="0">
            <a:spAutoFit/>
          </a:bodyPr>
          <a:lstStyle/>
          <a:p>
            <a:r>
              <a:rPr lang="en-US" sz="1200"/>
              <a:t>1</a:t>
            </a:r>
          </a:p>
        </p:txBody>
      </p:sp>
      <p:pic>
        <p:nvPicPr>
          <p:cNvPr id="79" name="Picture 78">
            <a:extLst>
              <a:ext uri="{FF2B5EF4-FFF2-40B4-BE49-F238E27FC236}">
                <a16:creationId xmlns:a16="http://schemas.microsoft.com/office/drawing/2014/main" id="{1BCAE9AA-F70F-4EFF-A898-0908C924F39B}"/>
              </a:ext>
            </a:extLst>
          </p:cNvPr>
          <p:cNvPicPr>
            <a:picLocks noChangeAspect="1"/>
          </p:cNvPicPr>
          <p:nvPr/>
        </p:nvPicPr>
        <p:blipFill>
          <a:blip r:embed="rId5"/>
          <a:stretch>
            <a:fillRect/>
          </a:stretch>
        </p:blipFill>
        <p:spPr>
          <a:xfrm>
            <a:off x="881826" y="1279513"/>
            <a:ext cx="2903472" cy="1553112"/>
          </a:xfrm>
          <a:prstGeom prst="rect">
            <a:avLst/>
          </a:prstGeom>
        </p:spPr>
      </p:pic>
      <p:sp>
        <p:nvSpPr>
          <p:cNvPr id="169" name="TextBox 168">
            <a:extLst>
              <a:ext uri="{FF2B5EF4-FFF2-40B4-BE49-F238E27FC236}">
                <a16:creationId xmlns:a16="http://schemas.microsoft.com/office/drawing/2014/main" id="{B398CF56-ADAE-46A2-A17B-2840457DB34B}"/>
              </a:ext>
            </a:extLst>
          </p:cNvPr>
          <p:cNvSpPr txBox="1"/>
          <p:nvPr/>
        </p:nvSpPr>
        <p:spPr>
          <a:xfrm>
            <a:off x="16524417" y="33629025"/>
            <a:ext cx="15629508" cy="1077218"/>
          </a:xfrm>
          <a:prstGeom prst="rect">
            <a:avLst/>
          </a:prstGeom>
          <a:noFill/>
        </p:spPr>
        <p:txBody>
          <a:bodyPr wrap="square" rtlCol="0">
            <a:spAutoFit/>
          </a:bodyPr>
          <a:lstStyle/>
          <a:p>
            <a:r>
              <a:rPr lang="en-US" sz="3200" b="1">
                <a:effectLst>
                  <a:outerShdw blurRad="38100" dist="38100" dir="2700000" algn="tl">
                    <a:srgbClr val="000000">
                      <a:alpha val="43137"/>
                    </a:srgbClr>
                  </a:outerShdw>
                </a:effectLst>
                <a:latin typeface="+mn-lt"/>
              </a:rPr>
              <a:t>Figure 3: Linear calibration of Kaempferol, Quercetin, and Isorhamnetin analysis using LC-MS</a:t>
            </a:r>
            <a:endParaRPr lang="en-US" sz="3200"/>
          </a:p>
        </p:txBody>
      </p:sp>
      <p:sp>
        <p:nvSpPr>
          <p:cNvPr id="28" name="TextBox 27">
            <a:extLst>
              <a:ext uri="{FF2B5EF4-FFF2-40B4-BE49-F238E27FC236}">
                <a16:creationId xmlns:a16="http://schemas.microsoft.com/office/drawing/2014/main" id="{1DACE166-C9EF-41C2-916C-DC648EB934E6}"/>
              </a:ext>
            </a:extLst>
          </p:cNvPr>
          <p:cNvSpPr txBox="1"/>
          <p:nvPr/>
        </p:nvSpPr>
        <p:spPr>
          <a:xfrm>
            <a:off x="35368086" y="14015353"/>
            <a:ext cx="16306798" cy="584775"/>
          </a:xfrm>
          <a:prstGeom prst="rect">
            <a:avLst/>
          </a:prstGeom>
          <a:noFill/>
        </p:spPr>
        <p:txBody>
          <a:bodyPr wrap="square" rtlCol="0">
            <a:spAutoFit/>
          </a:bodyPr>
          <a:lstStyle/>
          <a:p>
            <a:r>
              <a:rPr lang="en-US" sz="3200" b="1">
                <a:latin typeface="+mn-lt"/>
              </a:rPr>
              <a:t>Figure 4:  Peak area degradation of quercetin, kaempferol, and isorhamnetin</a:t>
            </a:r>
          </a:p>
        </p:txBody>
      </p:sp>
      <p:sp>
        <p:nvSpPr>
          <p:cNvPr id="143" name="Rectangle 142">
            <a:extLst>
              <a:ext uri="{FF2B5EF4-FFF2-40B4-BE49-F238E27FC236}">
                <a16:creationId xmlns:a16="http://schemas.microsoft.com/office/drawing/2014/main" id="{BD22AD91-97DF-42CD-A5B4-058EDAA1EE2A}"/>
              </a:ext>
            </a:extLst>
          </p:cNvPr>
          <p:cNvSpPr/>
          <p:nvPr/>
        </p:nvSpPr>
        <p:spPr>
          <a:xfrm>
            <a:off x="28803600" y="30566467"/>
            <a:ext cx="2161505" cy="950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pic>
        <p:nvPicPr>
          <p:cNvPr id="2" name="Picture 1">
            <a:extLst>
              <a:ext uri="{FF2B5EF4-FFF2-40B4-BE49-F238E27FC236}">
                <a16:creationId xmlns:a16="http://schemas.microsoft.com/office/drawing/2014/main" id="{9D29D1EB-438D-4E3E-9C4B-CD5BFEC1E600}"/>
              </a:ext>
            </a:extLst>
          </p:cNvPr>
          <p:cNvPicPr>
            <a:picLocks noChangeAspect="1"/>
          </p:cNvPicPr>
          <p:nvPr/>
        </p:nvPicPr>
        <p:blipFill>
          <a:blip r:embed="rId6"/>
          <a:stretch>
            <a:fillRect/>
          </a:stretch>
        </p:blipFill>
        <p:spPr>
          <a:xfrm>
            <a:off x="15579744" y="5674999"/>
            <a:ext cx="4232256" cy="4232256"/>
          </a:xfrm>
          <a:prstGeom prst="rect">
            <a:avLst/>
          </a:prstGeom>
        </p:spPr>
      </p:pic>
      <p:pic>
        <p:nvPicPr>
          <p:cNvPr id="5" name="Picture 4">
            <a:extLst>
              <a:ext uri="{FF2B5EF4-FFF2-40B4-BE49-F238E27FC236}">
                <a16:creationId xmlns:a16="http://schemas.microsoft.com/office/drawing/2014/main" id="{3044631D-7A34-4183-B763-F4EE1FB91946}"/>
              </a:ext>
            </a:extLst>
          </p:cNvPr>
          <p:cNvPicPr>
            <a:picLocks noChangeAspect="1"/>
          </p:cNvPicPr>
          <p:nvPr/>
        </p:nvPicPr>
        <p:blipFill>
          <a:blip r:embed="rId7"/>
          <a:stretch>
            <a:fillRect/>
          </a:stretch>
        </p:blipFill>
        <p:spPr>
          <a:xfrm>
            <a:off x="22065249" y="5608559"/>
            <a:ext cx="4232256" cy="4232256"/>
          </a:xfrm>
          <a:prstGeom prst="rect">
            <a:avLst/>
          </a:prstGeom>
        </p:spPr>
      </p:pic>
      <p:pic>
        <p:nvPicPr>
          <p:cNvPr id="6" name="Picture 5">
            <a:extLst>
              <a:ext uri="{FF2B5EF4-FFF2-40B4-BE49-F238E27FC236}">
                <a16:creationId xmlns:a16="http://schemas.microsoft.com/office/drawing/2014/main" id="{B4BB0943-2F22-44F1-BF9C-319B7643E405}"/>
              </a:ext>
            </a:extLst>
          </p:cNvPr>
          <p:cNvPicPr>
            <a:picLocks noChangeAspect="1"/>
          </p:cNvPicPr>
          <p:nvPr/>
        </p:nvPicPr>
        <p:blipFill>
          <a:blip r:embed="rId8"/>
          <a:stretch>
            <a:fillRect/>
          </a:stretch>
        </p:blipFill>
        <p:spPr>
          <a:xfrm>
            <a:off x="28429141" y="5594140"/>
            <a:ext cx="4307550" cy="4307550"/>
          </a:xfrm>
          <a:prstGeom prst="rect">
            <a:avLst/>
          </a:prstGeom>
        </p:spPr>
      </p:pic>
      <p:sp>
        <p:nvSpPr>
          <p:cNvPr id="10" name="TextBox 9">
            <a:extLst>
              <a:ext uri="{FF2B5EF4-FFF2-40B4-BE49-F238E27FC236}">
                <a16:creationId xmlns:a16="http://schemas.microsoft.com/office/drawing/2014/main" id="{80979503-9203-4E1A-A699-8123991F8B3F}"/>
              </a:ext>
            </a:extLst>
          </p:cNvPr>
          <p:cNvSpPr txBox="1"/>
          <p:nvPr/>
        </p:nvSpPr>
        <p:spPr>
          <a:xfrm>
            <a:off x="25146000" y="17735107"/>
            <a:ext cx="914400" cy="1615827"/>
          </a:xfrm>
          <a:prstGeom prst="rect">
            <a:avLst/>
          </a:prstGeom>
          <a:noFill/>
        </p:spPr>
        <p:txBody>
          <a:bodyPr wrap="square" rtlCol="0">
            <a:spAutoFit/>
          </a:bodyPr>
          <a:lstStyle/>
          <a:p>
            <a:endParaRPr lang="en-US"/>
          </a:p>
        </p:txBody>
      </p:sp>
      <p:sp>
        <p:nvSpPr>
          <p:cNvPr id="11" name="TextBox 10">
            <a:extLst>
              <a:ext uri="{FF2B5EF4-FFF2-40B4-BE49-F238E27FC236}">
                <a16:creationId xmlns:a16="http://schemas.microsoft.com/office/drawing/2014/main" id="{B8A19470-4D43-4140-9179-577814B45DE1}"/>
              </a:ext>
            </a:extLst>
          </p:cNvPr>
          <p:cNvSpPr txBox="1"/>
          <p:nvPr/>
        </p:nvSpPr>
        <p:spPr>
          <a:xfrm>
            <a:off x="15544173" y="10051961"/>
            <a:ext cx="7315200" cy="1384995"/>
          </a:xfrm>
          <a:prstGeom prst="rect">
            <a:avLst/>
          </a:prstGeom>
          <a:noFill/>
        </p:spPr>
        <p:txBody>
          <a:bodyPr wrap="square" rtlCol="0">
            <a:spAutoFit/>
          </a:bodyPr>
          <a:lstStyle/>
          <a:p>
            <a:r>
              <a:rPr lang="en-US" sz="2800">
                <a:latin typeface="+mn-lt"/>
              </a:rPr>
              <a:t>Kaempferol</a:t>
            </a:r>
          </a:p>
          <a:p>
            <a:r>
              <a:rPr lang="en-US" sz="2800">
                <a:latin typeface="+mn-lt"/>
              </a:rPr>
              <a:t>Molecular Formula: C15H10O6</a:t>
            </a:r>
          </a:p>
          <a:p>
            <a:r>
              <a:rPr lang="en-US" sz="2800">
                <a:latin typeface="+mn-lt"/>
              </a:rPr>
              <a:t>Molecular weight: 286.23</a:t>
            </a:r>
          </a:p>
        </p:txBody>
      </p:sp>
      <p:sp>
        <p:nvSpPr>
          <p:cNvPr id="78" name="TextBox 77">
            <a:extLst>
              <a:ext uri="{FF2B5EF4-FFF2-40B4-BE49-F238E27FC236}">
                <a16:creationId xmlns:a16="http://schemas.microsoft.com/office/drawing/2014/main" id="{95B97F4C-7980-4752-AB17-EDDF2B7F8906}"/>
              </a:ext>
            </a:extLst>
          </p:cNvPr>
          <p:cNvSpPr txBox="1"/>
          <p:nvPr/>
        </p:nvSpPr>
        <p:spPr>
          <a:xfrm>
            <a:off x="22065249" y="10107829"/>
            <a:ext cx="7315200" cy="1384995"/>
          </a:xfrm>
          <a:prstGeom prst="rect">
            <a:avLst/>
          </a:prstGeom>
          <a:noFill/>
        </p:spPr>
        <p:txBody>
          <a:bodyPr wrap="square" rtlCol="0">
            <a:spAutoFit/>
          </a:bodyPr>
          <a:lstStyle/>
          <a:p>
            <a:r>
              <a:rPr lang="en-US" sz="2800">
                <a:latin typeface="+mn-lt"/>
              </a:rPr>
              <a:t>Quercetin</a:t>
            </a:r>
          </a:p>
          <a:p>
            <a:r>
              <a:rPr lang="en-US" sz="2800">
                <a:latin typeface="+mn-lt"/>
              </a:rPr>
              <a:t>Molecular Formula: C15H10O7</a:t>
            </a:r>
          </a:p>
          <a:p>
            <a:r>
              <a:rPr lang="en-US" sz="2800">
                <a:latin typeface="+mn-lt"/>
              </a:rPr>
              <a:t>Molecular weight: 302.24</a:t>
            </a:r>
          </a:p>
        </p:txBody>
      </p:sp>
      <p:sp>
        <p:nvSpPr>
          <p:cNvPr id="80" name="TextBox 79">
            <a:extLst>
              <a:ext uri="{FF2B5EF4-FFF2-40B4-BE49-F238E27FC236}">
                <a16:creationId xmlns:a16="http://schemas.microsoft.com/office/drawing/2014/main" id="{244FC313-BBDD-431C-AD6D-530A06AE4A86}"/>
              </a:ext>
            </a:extLst>
          </p:cNvPr>
          <p:cNvSpPr txBox="1"/>
          <p:nvPr/>
        </p:nvSpPr>
        <p:spPr>
          <a:xfrm>
            <a:off x="28344954" y="10088505"/>
            <a:ext cx="7315200" cy="1384995"/>
          </a:xfrm>
          <a:prstGeom prst="rect">
            <a:avLst/>
          </a:prstGeom>
          <a:noFill/>
        </p:spPr>
        <p:txBody>
          <a:bodyPr wrap="square" rtlCol="0">
            <a:spAutoFit/>
          </a:bodyPr>
          <a:lstStyle/>
          <a:p>
            <a:r>
              <a:rPr lang="en-US" sz="2800">
                <a:latin typeface="+mn-lt"/>
              </a:rPr>
              <a:t>Isorhamnetin</a:t>
            </a:r>
          </a:p>
          <a:p>
            <a:r>
              <a:rPr lang="en-US" sz="2800">
                <a:latin typeface="+mn-lt"/>
              </a:rPr>
              <a:t>Molecular Formula: C16H12O7</a:t>
            </a:r>
          </a:p>
          <a:p>
            <a:r>
              <a:rPr lang="en-US" sz="2800">
                <a:latin typeface="+mn-lt"/>
              </a:rPr>
              <a:t>Molecular weight: 316.26</a:t>
            </a:r>
          </a:p>
        </p:txBody>
      </p:sp>
      <p:pic>
        <p:nvPicPr>
          <p:cNvPr id="82" name="Picture 81">
            <a:extLst>
              <a:ext uri="{FF2B5EF4-FFF2-40B4-BE49-F238E27FC236}">
                <a16:creationId xmlns:a16="http://schemas.microsoft.com/office/drawing/2014/main" id="{2FAAB9B2-8D9E-49D8-A237-D884860D58EB}"/>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604518" y="13140815"/>
            <a:ext cx="15469306" cy="8218532"/>
          </a:xfrm>
          <a:prstGeom prst="rect">
            <a:avLst/>
          </a:prstGeom>
          <a:noFill/>
          <a:ln>
            <a:noFill/>
          </a:ln>
        </p:spPr>
      </p:pic>
      <p:pic>
        <p:nvPicPr>
          <p:cNvPr id="13" name="Picture 12">
            <a:extLst>
              <a:ext uri="{FF2B5EF4-FFF2-40B4-BE49-F238E27FC236}">
                <a16:creationId xmlns:a16="http://schemas.microsoft.com/office/drawing/2014/main" id="{65D5B1D1-38E3-44BC-863C-39BB6055E1EB}"/>
              </a:ext>
            </a:extLst>
          </p:cNvPr>
          <p:cNvPicPr>
            <a:picLocks noChangeAspect="1"/>
          </p:cNvPicPr>
          <p:nvPr/>
        </p:nvPicPr>
        <p:blipFill>
          <a:blip r:embed="rId10"/>
          <a:stretch>
            <a:fillRect/>
          </a:stretch>
        </p:blipFill>
        <p:spPr>
          <a:xfrm>
            <a:off x="16627571" y="23901320"/>
            <a:ext cx="15372473" cy="9454131"/>
          </a:xfrm>
          <a:prstGeom prst="rect">
            <a:avLst/>
          </a:prstGeom>
        </p:spPr>
      </p:pic>
      <p:pic>
        <p:nvPicPr>
          <p:cNvPr id="19" name="Picture 18">
            <a:extLst>
              <a:ext uri="{FF2B5EF4-FFF2-40B4-BE49-F238E27FC236}">
                <a16:creationId xmlns:a16="http://schemas.microsoft.com/office/drawing/2014/main" id="{B18C3E47-F98C-41C9-8F6A-FAD8B7F63C4E}"/>
              </a:ext>
            </a:extLst>
          </p:cNvPr>
          <p:cNvPicPr>
            <a:picLocks noChangeAspect="1"/>
          </p:cNvPicPr>
          <p:nvPr/>
        </p:nvPicPr>
        <p:blipFill>
          <a:blip r:embed="rId11"/>
          <a:stretch>
            <a:fillRect/>
          </a:stretch>
        </p:blipFill>
        <p:spPr>
          <a:xfrm>
            <a:off x="35368086" y="5517298"/>
            <a:ext cx="14198044" cy="8413812"/>
          </a:xfrm>
          <a:prstGeom prst="rect">
            <a:avLst/>
          </a:prstGeom>
        </p:spPr>
      </p:pic>
      <p:pic>
        <p:nvPicPr>
          <p:cNvPr id="24" name="Picture 23">
            <a:extLst>
              <a:ext uri="{FF2B5EF4-FFF2-40B4-BE49-F238E27FC236}">
                <a16:creationId xmlns:a16="http://schemas.microsoft.com/office/drawing/2014/main" id="{6AE287D3-46B2-4549-A9CD-34397058BB24}"/>
              </a:ext>
            </a:extLst>
          </p:cNvPr>
          <p:cNvPicPr>
            <a:picLocks noChangeAspect="1"/>
          </p:cNvPicPr>
          <p:nvPr/>
        </p:nvPicPr>
        <p:blipFill>
          <a:blip r:embed="rId12"/>
          <a:stretch>
            <a:fillRect/>
          </a:stretch>
        </p:blipFill>
        <p:spPr>
          <a:xfrm>
            <a:off x="35428332" y="15144373"/>
            <a:ext cx="14137797" cy="9131090"/>
          </a:xfrm>
          <a:prstGeom prst="rect">
            <a:avLst/>
          </a:prstGeom>
        </p:spPr>
      </p:pic>
      <p:sp>
        <p:nvSpPr>
          <p:cNvPr id="91" name="TextBox 90">
            <a:extLst>
              <a:ext uri="{FF2B5EF4-FFF2-40B4-BE49-F238E27FC236}">
                <a16:creationId xmlns:a16="http://schemas.microsoft.com/office/drawing/2014/main" id="{BE310170-EEF8-414F-A97F-CE92C7F37B9D}"/>
              </a:ext>
            </a:extLst>
          </p:cNvPr>
          <p:cNvSpPr txBox="1"/>
          <p:nvPr/>
        </p:nvSpPr>
        <p:spPr>
          <a:xfrm>
            <a:off x="35340012" y="24381429"/>
            <a:ext cx="16306798" cy="584775"/>
          </a:xfrm>
          <a:prstGeom prst="rect">
            <a:avLst/>
          </a:prstGeom>
          <a:noFill/>
        </p:spPr>
        <p:txBody>
          <a:bodyPr wrap="square" rtlCol="0">
            <a:spAutoFit/>
          </a:bodyPr>
          <a:lstStyle/>
          <a:p>
            <a:r>
              <a:rPr lang="en-US" sz="3200" b="1">
                <a:latin typeface="+mn-lt"/>
              </a:rPr>
              <a:t>Figure 5:  Percentage of quercetin, kaempferol, and isorhamnetin after the 1</a:t>
            </a:r>
            <a:r>
              <a:rPr lang="en-US" sz="3200" b="1" baseline="30000">
                <a:latin typeface="+mn-lt"/>
              </a:rPr>
              <a:t>st</a:t>
            </a:r>
            <a:r>
              <a:rPr lang="en-US" sz="3200" b="1">
                <a:latin typeface="+mn-lt"/>
              </a:rPr>
              <a:t> injection</a:t>
            </a:r>
          </a:p>
        </p:txBody>
      </p:sp>
      <p:pic>
        <p:nvPicPr>
          <p:cNvPr id="25" name="Picture 24">
            <a:extLst>
              <a:ext uri="{FF2B5EF4-FFF2-40B4-BE49-F238E27FC236}">
                <a16:creationId xmlns:a16="http://schemas.microsoft.com/office/drawing/2014/main" id="{2CD42EE7-8814-445D-99AA-C301086AD2B1}"/>
              </a:ext>
            </a:extLst>
          </p:cNvPr>
          <p:cNvPicPr>
            <a:picLocks noChangeAspect="1"/>
          </p:cNvPicPr>
          <p:nvPr/>
        </p:nvPicPr>
        <p:blipFill>
          <a:blip r:embed="rId13"/>
          <a:stretch>
            <a:fillRect/>
          </a:stretch>
        </p:blipFill>
        <p:spPr>
          <a:xfrm>
            <a:off x="449343" y="13395714"/>
            <a:ext cx="4832088" cy="4832088"/>
          </a:xfrm>
          <a:prstGeom prst="rect">
            <a:avLst/>
          </a:prstGeom>
        </p:spPr>
      </p:pic>
      <p:pic>
        <p:nvPicPr>
          <p:cNvPr id="27" name="Picture 26">
            <a:extLst>
              <a:ext uri="{FF2B5EF4-FFF2-40B4-BE49-F238E27FC236}">
                <a16:creationId xmlns:a16="http://schemas.microsoft.com/office/drawing/2014/main" id="{3DE29D36-994B-4BB3-9C42-6568B6E96DFC}"/>
              </a:ext>
            </a:extLst>
          </p:cNvPr>
          <p:cNvPicPr>
            <a:picLocks noChangeAspect="1"/>
          </p:cNvPicPr>
          <p:nvPr/>
        </p:nvPicPr>
        <p:blipFill>
          <a:blip r:embed="rId14"/>
          <a:stretch>
            <a:fillRect/>
          </a:stretch>
        </p:blipFill>
        <p:spPr>
          <a:xfrm>
            <a:off x="5749882" y="13395714"/>
            <a:ext cx="9112697" cy="4961331"/>
          </a:xfrm>
          <a:prstGeom prst="rect">
            <a:avLst/>
          </a:prstGeom>
        </p:spPr>
      </p:pic>
      <p:sp>
        <p:nvSpPr>
          <p:cNvPr id="95" name="TextBox 94">
            <a:extLst>
              <a:ext uri="{FF2B5EF4-FFF2-40B4-BE49-F238E27FC236}">
                <a16:creationId xmlns:a16="http://schemas.microsoft.com/office/drawing/2014/main" id="{B76F9BAA-6EF4-442A-9637-04EAF94DBEF4}"/>
              </a:ext>
            </a:extLst>
          </p:cNvPr>
          <p:cNvSpPr txBox="1"/>
          <p:nvPr/>
        </p:nvSpPr>
        <p:spPr>
          <a:xfrm>
            <a:off x="457200" y="18452275"/>
            <a:ext cx="16992600" cy="584775"/>
          </a:xfrm>
          <a:prstGeom prst="rect">
            <a:avLst/>
          </a:prstGeom>
          <a:noFill/>
        </p:spPr>
        <p:txBody>
          <a:bodyPr wrap="square" rtlCol="0">
            <a:spAutoFit/>
          </a:bodyPr>
          <a:lstStyle/>
          <a:p>
            <a:r>
              <a:rPr lang="en-US" sz="3200" b="1">
                <a:latin typeface="+mn-lt"/>
              </a:rPr>
              <a:t>Figure 1: Ginkgo biloba leaves and different commercial products of herbal supplements </a:t>
            </a:r>
          </a:p>
        </p:txBody>
      </p:sp>
      <p:sp>
        <p:nvSpPr>
          <p:cNvPr id="96" name="TextBox 95">
            <a:extLst>
              <a:ext uri="{FF2B5EF4-FFF2-40B4-BE49-F238E27FC236}">
                <a16:creationId xmlns:a16="http://schemas.microsoft.com/office/drawing/2014/main" id="{A70F8F3C-C52B-4469-AD98-DFE029113F34}"/>
              </a:ext>
            </a:extLst>
          </p:cNvPr>
          <p:cNvSpPr txBox="1"/>
          <p:nvPr/>
        </p:nvSpPr>
        <p:spPr>
          <a:xfrm>
            <a:off x="561364" y="23713979"/>
            <a:ext cx="14289505" cy="830997"/>
          </a:xfrm>
          <a:prstGeom prst="rect">
            <a:avLst/>
          </a:prstGeom>
          <a:gradFill>
            <a:gsLst>
              <a:gs pos="0">
                <a:srgbClr val="5E9EFF"/>
              </a:gs>
              <a:gs pos="39999">
                <a:srgbClr val="85C2FF"/>
              </a:gs>
              <a:gs pos="70000">
                <a:srgbClr val="C4D6EB"/>
              </a:gs>
              <a:gs pos="100000">
                <a:srgbClr val="FFEBFA"/>
              </a:gs>
            </a:gsLst>
            <a:lin ang="5400000" scaled="0"/>
          </a:gradFill>
        </p:spPr>
        <p:style>
          <a:lnRef idx="0">
            <a:schemeClr val="accent5"/>
          </a:lnRef>
          <a:fillRef idx="1002">
            <a:schemeClr val="dk2"/>
          </a:fillRef>
          <a:effectRef idx="3">
            <a:schemeClr val="accent5"/>
          </a:effectRef>
          <a:fontRef idx="minor">
            <a:schemeClr val="lt1"/>
          </a:fontRef>
        </p:style>
        <p:txBody>
          <a:bodyPr wrap="square">
            <a:spAutoFit/>
          </a:bodyPr>
          <a:lstStyle/>
          <a:p>
            <a:pPr algn="ctr" defTabSz="5016124" fontAlgn="auto">
              <a:spcBef>
                <a:spcPts val="0"/>
              </a:spcBef>
              <a:spcAft>
                <a:spcPts val="0"/>
              </a:spcAft>
              <a:defRPr/>
            </a:pPr>
            <a:r>
              <a:rPr lang="en-US" sz="4800" b="1">
                <a:solidFill>
                  <a:schemeClr val="tx1"/>
                </a:solidFill>
                <a:effectLst>
                  <a:glow rad="63500">
                    <a:schemeClr val="accent6">
                      <a:satMod val="175000"/>
                      <a:alpha val="40000"/>
                    </a:schemeClr>
                  </a:glow>
                  <a:outerShdw blurRad="38100" dist="38100" dir="2700000" algn="tl">
                    <a:srgbClr val="000000">
                      <a:alpha val="43137"/>
                    </a:srgbClr>
                  </a:outerShdw>
                </a:effectLst>
                <a:latin typeface="+mj-lt"/>
                <a:cs typeface="+mn-cs"/>
              </a:rPr>
              <a:t>Experimental</a:t>
            </a:r>
          </a:p>
        </p:txBody>
      </p:sp>
      <p:sp>
        <p:nvSpPr>
          <p:cNvPr id="33" name="TextBox 32">
            <a:extLst>
              <a:ext uri="{FF2B5EF4-FFF2-40B4-BE49-F238E27FC236}">
                <a16:creationId xmlns:a16="http://schemas.microsoft.com/office/drawing/2014/main" id="{D1F8AF3D-20A7-47CB-B3F1-C99BDFBDBF30}"/>
              </a:ext>
            </a:extLst>
          </p:cNvPr>
          <p:cNvSpPr txBox="1"/>
          <p:nvPr/>
        </p:nvSpPr>
        <p:spPr>
          <a:xfrm>
            <a:off x="573074" y="20461543"/>
            <a:ext cx="14224246" cy="3046988"/>
          </a:xfrm>
          <a:prstGeom prst="rect">
            <a:avLst/>
          </a:prstGeom>
          <a:noFill/>
        </p:spPr>
        <p:txBody>
          <a:bodyPr wrap="square" rtlCol="0">
            <a:spAutoFit/>
          </a:bodyPr>
          <a:lstStyle/>
          <a:p>
            <a:pPr marL="457200" indent="-457200">
              <a:buFont typeface="Arial" panose="020B0604020202020204" pitchFamily="34" charset="0"/>
              <a:buChar char="•"/>
            </a:pPr>
            <a:r>
              <a:rPr lang="en-US" sz="3200">
                <a:latin typeface="+mn-lt"/>
              </a:rPr>
              <a:t>Polyphenolic molecules containing 15 carbon atoms and are soluble in water.</a:t>
            </a:r>
          </a:p>
          <a:p>
            <a:pPr marL="457200" indent="-457200">
              <a:buFont typeface="Arial" panose="020B0604020202020204" pitchFamily="34" charset="0"/>
              <a:buChar char="•"/>
            </a:pPr>
            <a:r>
              <a:rPr lang="en-US" sz="3200">
                <a:latin typeface="+mn-lt"/>
              </a:rPr>
              <a:t>Can be found in fruits, vegetables, and grains.</a:t>
            </a:r>
          </a:p>
          <a:p>
            <a:pPr marL="457200" indent="-457200">
              <a:buFont typeface="Arial" panose="020B0604020202020204" pitchFamily="34" charset="0"/>
              <a:buChar char="•"/>
            </a:pPr>
            <a:r>
              <a:rPr lang="en-US" sz="3200">
                <a:latin typeface="+mn-lt"/>
              </a:rPr>
              <a:t>Have properties which are beneficial to health including anti-oxidative, anti-inflammatory, and anti-carcinogenic </a:t>
            </a:r>
          </a:p>
          <a:p>
            <a:pPr marL="457200" indent="-457200">
              <a:buFont typeface="Arial" panose="020B0604020202020204" pitchFamily="34" charset="0"/>
              <a:buChar char="•"/>
            </a:pPr>
            <a:r>
              <a:rPr lang="en-US" sz="3200">
                <a:latin typeface="+mn-lt"/>
              </a:rPr>
              <a:t>Help regulate cellular activity and fight off free radicals that cause oxidative stress on your body</a:t>
            </a:r>
          </a:p>
        </p:txBody>
      </p:sp>
      <p:sp>
        <p:nvSpPr>
          <p:cNvPr id="34" name="TextBox 33">
            <a:extLst>
              <a:ext uri="{FF2B5EF4-FFF2-40B4-BE49-F238E27FC236}">
                <a16:creationId xmlns:a16="http://schemas.microsoft.com/office/drawing/2014/main" id="{42EEE475-8F59-4DC8-A2EC-84FA9BBB77BD}"/>
              </a:ext>
            </a:extLst>
          </p:cNvPr>
          <p:cNvSpPr txBox="1"/>
          <p:nvPr/>
        </p:nvSpPr>
        <p:spPr>
          <a:xfrm>
            <a:off x="33575235" y="26260485"/>
            <a:ext cx="16992599" cy="4524315"/>
          </a:xfrm>
          <a:prstGeom prst="rect">
            <a:avLst/>
          </a:prstGeom>
          <a:noFill/>
        </p:spPr>
        <p:txBody>
          <a:bodyPr wrap="square" rtlCol="0">
            <a:spAutoFit/>
          </a:bodyPr>
          <a:lstStyle/>
          <a:p>
            <a:pPr marL="457200" indent="-457200">
              <a:buFont typeface="Arial" panose="020B0604020202020204" pitchFamily="34" charset="0"/>
              <a:buChar char="•"/>
            </a:pPr>
            <a:r>
              <a:rPr lang="en-US" sz="3200">
                <a:latin typeface="+mn-lt"/>
              </a:rPr>
              <a:t>LC-MS is suitable for analysis of flavonoids in Ginkgo biloba extract since the three flavonoids have very similar chemical structures and it is not practical to separate them using HPLC-UV.</a:t>
            </a:r>
          </a:p>
          <a:p>
            <a:pPr marL="457200" indent="-457200">
              <a:buFont typeface="Arial" panose="020B0604020202020204" pitchFamily="34" charset="0"/>
              <a:buChar char="•"/>
            </a:pPr>
            <a:r>
              <a:rPr lang="en-US" sz="3200">
                <a:latin typeface="+mn-lt"/>
              </a:rPr>
              <a:t>The mass spectrometer provided high sensitivity that enable us to determine all three </a:t>
            </a:r>
            <a:r>
              <a:rPr lang="en-US" sz="3200"/>
              <a:t>Ginkgo biloba </a:t>
            </a:r>
            <a:r>
              <a:rPr lang="en-US" sz="3200">
                <a:latin typeface="+mn-lt"/>
              </a:rPr>
              <a:t>flavonoids at ppb levels which is much lower than the average concentration of flavonoids in Ginkgo biloba.</a:t>
            </a:r>
          </a:p>
          <a:p>
            <a:pPr marL="457200" indent="-457200">
              <a:buFont typeface="Arial" panose="020B0604020202020204" pitchFamily="34" charset="0"/>
              <a:buChar char="•"/>
            </a:pPr>
            <a:r>
              <a:rPr lang="en-US" sz="3200">
                <a:latin typeface="+mn-lt"/>
              </a:rPr>
              <a:t>The current LC-MS provides good linearity for analysis of Ginkgo biloba flavonoids (10-2000 ppb).</a:t>
            </a:r>
          </a:p>
          <a:p>
            <a:pPr marL="457200" indent="-457200">
              <a:buFont typeface="Arial" panose="020B0604020202020204" pitchFamily="34" charset="0"/>
              <a:buChar char="•"/>
            </a:pPr>
            <a:r>
              <a:rPr lang="en-US" sz="3200">
                <a:latin typeface="+mn-lt"/>
              </a:rPr>
              <a:t> It was found that all three flavonoids experienced degradation at room temperature when 30% acetonitrile was used as solvent. It is important to inject to LC-MS within one hour after sample extraction.</a:t>
            </a:r>
          </a:p>
        </p:txBody>
      </p:sp>
      <p:pic>
        <p:nvPicPr>
          <p:cNvPr id="9" name="Audio 8">
            <a:hlinkClick r:id="" action="ppaction://media"/>
            <a:extLst>
              <a:ext uri="{FF2B5EF4-FFF2-40B4-BE49-F238E27FC236}">
                <a16:creationId xmlns:a16="http://schemas.microsoft.com/office/drawing/2014/main" id="{F560E62E-F51F-431A-9E45-BFD4C46EA644}"/>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50444400" y="35814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2891"/>
    </mc:Choice>
    <mc:Fallback xmlns="">
      <p:transition spd="slow" advTm="452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7879"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E53A393CB9A824F8E5BD476607D5D2E" ma:contentTypeVersion="12" ma:contentTypeDescription="Create a new document." ma:contentTypeScope="" ma:versionID="6045d3ace59d3f696d21e3153a0be844">
  <xsd:schema xmlns:xsd="http://www.w3.org/2001/XMLSchema" xmlns:xs="http://www.w3.org/2001/XMLSchema" xmlns:p="http://schemas.microsoft.com/office/2006/metadata/properties" xmlns:ns2="90f56e44-bc7e-455b-b33c-b0e5b0afd0cf" xmlns:ns3="89f8c03d-daa6-4237-b10e-ddb69e83536c" targetNamespace="http://schemas.microsoft.com/office/2006/metadata/properties" ma:root="true" ma:fieldsID="67d77a51518ec818fc9e70c2807150f9" ns2:_="" ns3:_="">
    <xsd:import namespace="90f56e44-bc7e-455b-b33c-b0e5b0afd0cf"/>
    <xsd:import namespace="89f8c03d-daa6-4237-b10e-ddb69e83536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Loca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f56e44-bc7e-455b-b33c-b0e5b0afd0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9f8c03d-daa6-4237-b10e-ddb69e83536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E5FB5EF-7668-4F4E-89E1-1B7343990571}"/>
</file>

<file path=customXml/itemProps2.xml><?xml version="1.0" encoding="utf-8"?>
<ds:datastoreItem xmlns:ds="http://schemas.openxmlformats.org/officeDocument/2006/customXml" ds:itemID="{23B9F8E2-B4C7-4515-9C01-EA19A6848983}"/>
</file>

<file path=customXml/itemProps3.xml><?xml version="1.0" encoding="utf-8"?>
<ds:datastoreItem xmlns:ds="http://schemas.openxmlformats.org/officeDocument/2006/customXml" ds:itemID="{A4D8FE55-032E-4871-AFC1-AB40CB5578C9}"/>
</file>

<file path=docProps/app.xml><?xml version="1.0" encoding="utf-8"?>
<Properties xmlns="http://schemas.openxmlformats.org/officeDocument/2006/extended-properties" xmlns:vt="http://schemas.openxmlformats.org/officeDocument/2006/docPropsVTypes">
  <TotalTime>5293</TotalTime>
  <Words>963</Words>
  <Application>Microsoft Office PowerPoint</Application>
  <PresentationFormat>Custom</PresentationFormat>
  <Paragraphs>46</Paragraphs>
  <Slides>1</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Aharoni</vt:lpstr>
      <vt:lpstr>Arial</vt:lpstr>
      <vt:lpstr>Calibri</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Guan</dc:creator>
  <cp:lastModifiedBy>Sharon Guan</cp:lastModifiedBy>
  <cp:revision>343</cp:revision>
  <dcterms:created xsi:type="dcterms:W3CDTF">2010-04-01T00:32:54Z</dcterms:created>
  <dcterms:modified xsi:type="dcterms:W3CDTF">2021-03-25T17:04:21Z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0x0101001E53A393CB9A824F8E5BD476607D5D2E</vt:lpwstr>
  </property>
</Properties>
</file>